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2" r:id="rId4"/>
    <p:sldMasterId id="2147483696" r:id="rId5"/>
  </p:sldMasterIdLst>
  <p:notesMasterIdLst>
    <p:notesMasterId r:id="rId12"/>
  </p:notesMasterIdLst>
  <p:handoutMasterIdLst>
    <p:handoutMasterId r:id="rId13"/>
  </p:handoutMasterIdLst>
  <p:sldIdLst>
    <p:sldId id="260" r:id="rId6"/>
    <p:sldId id="285" r:id="rId7"/>
    <p:sldId id="286" r:id="rId8"/>
    <p:sldId id="292" r:id="rId9"/>
    <p:sldId id="287" r:id="rId10"/>
    <p:sldId id="288" r:id="rId11"/>
  </p:sldIdLst>
  <p:sldSz cx="12192000" cy="6858000"/>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277"/>
    <a:srgbClr val="D999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5"/>
    <p:restoredTop sz="94674"/>
  </p:normalViewPr>
  <p:slideViewPr>
    <p:cSldViewPr snapToGrid="0" snapToObjects="1">
      <p:cViewPr varScale="1">
        <p:scale>
          <a:sx n="73" d="100"/>
          <a:sy n="73" d="100"/>
        </p:scale>
        <p:origin x="636" y="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4939" y="0"/>
            <a:ext cx="2949099" cy="498693"/>
          </a:xfrm>
          <a:prstGeom prst="rect">
            <a:avLst/>
          </a:prstGeom>
        </p:spPr>
        <p:txBody>
          <a:bodyPr vert="horz" lIns="91440" tIns="45720" rIns="91440" bIns="45720" rtlCol="0"/>
          <a:lstStyle>
            <a:lvl1pPr algn="r">
              <a:defRPr sz="1200"/>
            </a:lvl1pPr>
          </a:lstStyle>
          <a:p>
            <a:fld id="{D5415593-72BC-42DF-927D-19432CCA2201}" type="datetimeFigureOut">
              <a:rPr lang="en-NZ" smtClean="0"/>
              <a:t>20/10/2020</a:t>
            </a:fld>
            <a:endParaRPr lang="en-NZ"/>
          </a:p>
        </p:txBody>
      </p:sp>
      <p:sp>
        <p:nvSpPr>
          <p:cNvPr id="4" name="Footer Placeholder 3"/>
          <p:cNvSpPr>
            <a:spLocks noGrp="1"/>
          </p:cNvSpPr>
          <p:nvPr>
            <p:ph type="ftr" sz="quarter" idx="2"/>
          </p:nvPr>
        </p:nvSpPr>
        <p:spPr>
          <a:xfrm>
            <a:off x="0" y="9440647"/>
            <a:ext cx="2949099" cy="498692"/>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4939" y="9440647"/>
            <a:ext cx="2949099" cy="498692"/>
          </a:xfrm>
          <a:prstGeom prst="rect">
            <a:avLst/>
          </a:prstGeom>
        </p:spPr>
        <p:txBody>
          <a:bodyPr vert="horz" lIns="91440" tIns="45720" rIns="91440" bIns="45720" rtlCol="0" anchor="b"/>
          <a:lstStyle>
            <a:lvl1pPr algn="r">
              <a:defRPr sz="1200"/>
            </a:lvl1pPr>
          </a:lstStyle>
          <a:p>
            <a:fld id="{148F46C1-AF26-4B31-8291-515FBA57DA0B}" type="slidenum">
              <a:rPr lang="en-NZ" smtClean="0"/>
              <a:t>‹#›</a:t>
            </a:fld>
            <a:endParaRPr lang="en-NZ"/>
          </a:p>
        </p:txBody>
      </p:sp>
    </p:spTree>
    <p:extLst>
      <p:ext uri="{BB962C8B-B14F-4D97-AF65-F5344CB8AC3E}">
        <p14:creationId xmlns:p14="http://schemas.microsoft.com/office/powerpoint/2010/main" val="17850108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E11F19B5-A76A-674F-800D-D82C23AF6E56}" type="datetimeFigureOut">
              <a:rPr lang="en-US" smtClean="0"/>
              <a:t>10/20/2020</a:t>
            </a:fld>
            <a:endParaRPr lang="en-US" dirty="0"/>
          </a:p>
        </p:txBody>
      </p:sp>
      <p:sp>
        <p:nvSpPr>
          <p:cNvPr id="4" name="Slide Image Placeholder 3"/>
          <p:cNvSpPr>
            <a:spLocks noGrp="1" noRot="1" noChangeAspect="1"/>
          </p:cNvSpPr>
          <p:nvPr>
            <p:ph type="sldImg" idx="2"/>
          </p:nvPr>
        </p:nvSpPr>
        <p:spPr>
          <a:xfrm>
            <a:off x="422275" y="1243013"/>
            <a:ext cx="5961063" cy="33543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69521BB4-E422-054D-9921-C715C2EBC74F}" type="slidenum">
              <a:rPr lang="en-US" smtClean="0"/>
              <a:t>‹#›</a:t>
            </a:fld>
            <a:endParaRPr lang="en-US" dirty="0"/>
          </a:p>
        </p:txBody>
      </p:sp>
    </p:spTree>
    <p:extLst>
      <p:ext uri="{BB962C8B-B14F-4D97-AF65-F5344CB8AC3E}">
        <p14:creationId xmlns:p14="http://schemas.microsoft.com/office/powerpoint/2010/main" val="2335839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Blue background – title">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1068E0E5-1365-474B-8840-2C1455593AA9}"/>
              </a:ext>
            </a:extLst>
          </p:cNvPr>
          <p:cNvSpPr>
            <a:spLocks noGrp="1"/>
          </p:cNvSpPr>
          <p:nvPr>
            <p:ph type="body" sz="quarter" idx="10" hasCustomPrompt="1"/>
          </p:nvPr>
        </p:nvSpPr>
        <p:spPr>
          <a:xfrm>
            <a:off x="876000" y="2707989"/>
            <a:ext cx="10440000" cy="937292"/>
          </a:xfrm>
          <a:prstGeom prst="rect">
            <a:avLst/>
          </a:prstGeom>
          <a:noFill/>
          <a:ln>
            <a:noFill/>
          </a:ln>
        </p:spPr>
        <p:txBody>
          <a:bodyPr/>
          <a:lstStyle>
            <a:lvl1pPr marL="0" indent="0" algn="ctr">
              <a:buNone/>
              <a:defRPr sz="4800" b="0" i="0" cap="all" spc="130" baseline="0">
                <a:solidFill>
                  <a:srgbClr val="004277"/>
                </a:solidFill>
                <a:latin typeface="+mj-lt"/>
              </a:defRPr>
            </a:lvl1pPr>
            <a:lvl2pPr marL="457200" indent="0">
              <a:buNone/>
              <a:defRPr b="0" i="0">
                <a:latin typeface="Univers" panose="020B0503020202020204" pitchFamily="34" charset="0"/>
              </a:defRPr>
            </a:lvl2pPr>
            <a:lvl3pPr marL="914400" indent="0">
              <a:buNone/>
              <a:defRPr b="0" i="0">
                <a:latin typeface="Univers" panose="020B0503020202020204" pitchFamily="34" charset="0"/>
              </a:defRPr>
            </a:lvl3pPr>
            <a:lvl4pPr marL="1371600" indent="0">
              <a:buNone/>
              <a:defRPr b="0" i="0">
                <a:latin typeface="Univers" panose="020B0503020202020204" pitchFamily="34" charset="0"/>
              </a:defRPr>
            </a:lvl4pPr>
            <a:lvl5pPr marL="1828800" indent="0">
              <a:buNone/>
              <a:defRPr b="0" i="0">
                <a:latin typeface="Univers" panose="020B0503020202020204" pitchFamily="34" charset="0"/>
              </a:defRPr>
            </a:lvl5pPr>
          </a:lstStyle>
          <a:p>
            <a:pPr lvl="0"/>
            <a:r>
              <a:rPr lang="en-US" dirty="0"/>
              <a:t>TITLE GOES HERE</a:t>
            </a:r>
          </a:p>
        </p:txBody>
      </p:sp>
      <p:sp>
        <p:nvSpPr>
          <p:cNvPr id="13" name="Text Placeholder 6">
            <a:extLst>
              <a:ext uri="{FF2B5EF4-FFF2-40B4-BE49-F238E27FC236}">
                <a16:creationId xmlns:a16="http://schemas.microsoft.com/office/drawing/2014/main" id="{175E47A2-5235-BE49-AE1D-EF301C6D5FF3}"/>
              </a:ext>
            </a:extLst>
          </p:cNvPr>
          <p:cNvSpPr>
            <a:spLocks noGrp="1"/>
          </p:cNvSpPr>
          <p:nvPr>
            <p:ph type="body" sz="quarter" idx="11" hasCustomPrompt="1"/>
          </p:nvPr>
        </p:nvSpPr>
        <p:spPr>
          <a:xfrm>
            <a:off x="810763" y="3773348"/>
            <a:ext cx="10505237" cy="546011"/>
          </a:xfrm>
          <a:prstGeom prst="rect">
            <a:avLst/>
          </a:prstGeom>
        </p:spPr>
        <p:txBody>
          <a:bodyPr/>
          <a:lstStyle>
            <a:lvl1pPr marL="0" indent="0" algn="ctr">
              <a:buNone/>
              <a:defRPr sz="2800" cap="all" baseline="0">
                <a:solidFill>
                  <a:srgbClr val="004277"/>
                </a:solidFill>
                <a:latin typeface="Arial" panose="020B0604020202020204" pitchFamily="34" charset="0"/>
                <a:cs typeface="Arial" panose="020B0604020202020204" pitchFamily="34" charset="0"/>
              </a:defRPr>
            </a:lvl1pPr>
          </a:lstStyle>
          <a:p>
            <a:r>
              <a:rPr lang="en-US" dirty="0"/>
              <a:t>SUB TITLE</a:t>
            </a:r>
          </a:p>
        </p:txBody>
      </p:sp>
    </p:spTree>
    <p:extLst>
      <p:ext uri="{BB962C8B-B14F-4D97-AF65-F5344CB8AC3E}">
        <p14:creationId xmlns:p14="http://schemas.microsoft.com/office/powerpoint/2010/main" val="1014889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ue background – title with copy">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61541B-DF5C-8D46-89FB-58269CB9B2E9}"/>
              </a:ext>
            </a:extLst>
          </p:cNvPr>
          <p:cNvSpPr>
            <a:spLocks noGrp="1"/>
          </p:cNvSpPr>
          <p:nvPr>
            <p:ph sz="quarter" idx="14"/>
          </p:nvPr>
        </p:nvSpPr>
        <p:spPr>
          <a:xfrm>
            <a:off x="769938" y="2081213"/>
            <a:ext cx="10545762" cy="4149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1">
            <a:extLst>
              <a:ext uri="{FF2B5EF4-FFF2-40B4-BE49-F238E27FC236}">
                <a16:creationId xmlns:a16="http://schemas.microsoft.com/office/drawing/2014/main" id="{D2F54529-7BF2-C745-9FCA-7D8F42A1E352}"/>
              </a:ext>
            </a:extLst>
          </p:cNvPr>
          <p:cNvSpPr>
            <a:spLocks noGrp="1"/>
          </p:cNvSpPr>
          <p:nvPr>
            <p:ph type="body" sz="quarter" idx="10" hasCustomPrompt="1"/>
          </p:nvPr>
        </p:nvSpPr>
        <p:spPr>
          <a:xfrm>
            <a:off x="770123" y="1369259"/>
            <a:ext cx="10545877" cy="403910"/>
          </a:xfrm>
          <a:prstGeom prst="rect">
            <a:avLst/>
          </a:prstGeom>
        </p:spPr>
        <p:txBody>
          <a:bodyPr>
            <a:noAutofit/>
          </a:bodyPr>
          <a:lstStyle>
            <a:lvl1pPr marL="0" indent="0">
              <a:buNone/>
              <a:defRPr sz="2800" cap="all" baseline="0">
                <a:solidFill>
                  <a:schemeClr val="bg1"/>
                </a:solidFill>
                <a:latin typeface="+mj-lt"/>
                <a:cs typeface="Arial" panose="020B0604020202020204" pitchFamily="34" charset="0"/>
              </a:defRPr>
            </a:lvl1pPr>
          </a:lstStyle>
          <a:p>
            <a:r>
              <a:rPr lang="en-US" dirty="0"/>
              <a:t>SUB TITLE GOES HERE</a:t>
            </a:r>
          </a:p>
        </p:txBody>
      </p:sp>
    </p:spTree>
    <p:extLst>
      <p:ext uri="{BB962C8B-B14F-4D97-AF65-F5344CB8AC3E}">
        <p14:creationId xmlns:p14="http://schemas.microsoft.com/office/powerpoint/2010/main" val="811975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ue background – copy">
    <p:spTree>
      <p:nvGrpSpPr>
        <p:cNvPr id="1" name=""/>
        <p:cNvGrpSpPr/>
        <p:nvPr/>
      </p:nvGrpSpPr>
      <p:grpSpPr>
        <a:xfrm>
          <a:off x="0" y="0"/>
          <a:ext cx="0" cy="0"/>
          <a:chOff x="0" y="0"/>
          <a:chExt cx="0" cy="0"/>
        </a:xfrm>
      </p:grpSpPr>
      <p:sp>
        <p:nvSpPr>
          <p:cNvPr id="16" name="Content Placeholder 2">
            <a:extLst>
              <a:ext uri="{FF2B5EF4-FFF2-40B4-BE49-F238E27FC236}">
                <a16:creationId xmlns:a16="http://schemas.microsoft.com/office/drawing/2014/main" id="{E2BD3004-E788-864C-AC71-959780C8F933}"/>
              </a:ext>
            </a:extLst>
          </p:cNvPr>
          <p:cNvSpPr>
            <a:spLocks noGrp="1"/>
          </p:cNvSpPr>
          <p:nvPr>
            <p:ph sz="quarter" idx="14"/>
          </p:nvPr>
        </p:nvSpPr>
        <p:spPr>
          <a:xfrm>
            <a:off x="769938" y="1369261"/>
            <a:ext cx="10545762" cy="486167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505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White background – one image">
    <p:spTree>
      <p:nvGrpSpPr>
        <p:cNvPr id="1" name=""/>
        <p:cNvGrpSpPr/>
        <p:nvPr/>
      </p:nvGrpSpPr>
      <p:grpSpPr>
        <a:xfrm>
          <a:off x="0" y="0"/>
          <a:ext cx="0" cy="0"/>
          <a:chOff x="0" y="0"/>
          <a:chExt cx="0" cy="0"/>
        </a:xfrm>
      </p:grpSpPr>
      <p:sp>
        <p:nvSpPr>
          <p:cNvPr id="10" name="Content Placeholder 4">
            <a:extLst>
              <a:ext uri="{FF2B5EF4-FFF2-40B4-BE49-F238E27FC236}">
                <a16:creationId xmlns:a16="http://schemas.microsoft.com/office/drawing/2014/main" id="{CC75D345-5F4C-544B-9051-5F9EE6FBEAC1}"/>
              </a:ext>
            </a:extLst>
          </p:cNvPr>
          <p:cNvSpPr>
            <a:spLocks noGrp="1"/>
          </p:cNvSpPr>
          <p:nvPr>
            <p:ph sz="quarter" idx="15" hasCustomPrompt="1"/>
          </p:nvPr>
        </p:nvSpPr>
        <p:spPr>
          <a:xfrm>
            <a:off x="8056563" y="2081741"/>
            <a:ext cx="3259137" cy="4149198"/>
          </a:xfrm>
          <a:prstGeom prst="rect">
            <a:avLst/>
          </a:prstGeom>
        </p:spPr>
        <p:txBody>
          <a:bodyPr/>
          <a:lstStyle>
            <a:lvl1pPr marL="0" indent="0">
              <a:buNone/>
              <a:defRPr sz="1600"/>
            </a:lvl1pPr>
          </a:lstStyle>
          <a:p>
            <a:pPr lvl="0"/>
            <a:r>
              <a:rPr lang="en-US" dirty="0"/>
              <a:t>Picture / graph goes here</a:t>
            </a:r>
          </a:p>
        </p:txBody>
      </p:sp>
      <p:sp>
        <p:nvSpPr>
          <p:cNvPr id="11" name="Content Placeholder 4">
            <a:extLst>
              <a:ext uri="{FF2B5EF4-FFF2-40B4-BE49-F238E27FC236}">
                <a16:creationId xmlns:a16="http://schemas.microsoft.com/office/drawing/2014/main" id="{33EDA33B-089E-FB43-BCB2-0E9C02182FD3}"/>
              </a:ext>
            </a:extLst>
          </p:cNvPr>
          <p:cNvSpPr>
            <a:spLocks noGrp="1"/>
          </p:cNvSpPr>
          <p:nvPr>
            <p:ph sz="quarter" idx="16" hasCustomPrompt="1"/>
          </p:nvPr>
        </p:nvSpPr>
        <p:spPr>
          <a:xfrm>
            <a:off x="876000" y="2081741"/>
            <a:ext cx="3259137" cy="4149198"/>
          </a:xfrm>
          <a:prstGeom prst="rect">
            <a:avLst/>
          </a:prstGeom>
        </p:spPr>
        <p:txBody>
          <a:bodyPr/>
          <a:lstStyle>
            <a:lvl1pPr marL="0" indent="0">
              <a:buNone/>
              <a:defRPr sz="1600"/>
            </a:lvl1pPr>
          </a:lstStyle>
          <a:p>
            <a:pPr lvl="0"/>
            <a:r>
              <a:rPr lang="en-US" dirty="0"/>
              <a:t>Picture / graph goes here</a:t>
            </a:r>
          </a:p>
        </p:txBody>
      </p:sp>
      <p:sp>
        <p:nvSpPr>
          <p:cNvPr id="15" name="Content Placeholder 4">
            <a:extLst>
              <a:ext uri="{FF2B5EF4-FFF2-40B4-BE49-F238E27FC236}">
                <a16:creationId xmlns:a16="http://schemas.microsoft.com/office/drawing/2014/main" id="{38D459AA-CD88-0A45-8097-89CEF1571AC1}"/>
              </a:ext>
            </a:extLst>
          </p:cNvPr>
          <p:cNvSpPr>
            <a:spLocks noGrp="1"/>
          </p:cNvSpPr>
          <p:nvPr>
            <p:ph sz="quarter" idx="17" hasCustomPrompt="1"/>
          </p:nvPr>
        </p:nvSpPr>
        <p:spPr>
          <a:xfrm>
            <a:off x="4466430" y="2081741"/>
            <a:ext cx="3259137" cy="4149198"/>
          </a:xfrm>
          <a:prstGeom prst="rect">
            <a:avLst/>
          </a:prstGeom>
        </p:spPr>
        <p:txBody>
          <a:bodyPr/>
          <a:lstStyle>
            <a:lvl1pPr marL="0" indent="0">
              <a:buNone/>
              <a:defRPr sz="1600"/>
            </a:lvl1pPr>
          </a:lstStyle>
          <a:p>
            <a:pPr lvl="0"/>
            <a:r>
              <a:rPr lang="en-US" dirty="0"/>
              <a:t>Picture / graph goes here</a:t>
            </a:r>
          </a:p>
        </p:txBody>
      </p:sp>
      <p:sp>
        <p:nvSpPr>
          <p:cNvPr id="16" name="Text Placeholder 1">
            <a:extLst>
              <a:ext uri="{FF2B5EF4-FFF2-40B4-BE49-F238E27FC236}">
                <a16:creationId xmlns:a16="http://schemas.microsoft.com/office/drawing/2014/main" id="{C99E48C6-4532-5749-A3B8-DB7245FAA8AB}"/>
              </a:ext>
            </a:extLst>
          </p:cNvPr>
          <p:cNvSpPr>
            <a:spLocks noGrp="1"/>
          </p:cNvSpPr>
          <p:nvPr>
            <p:ph type="body" sz="quarter" idx="10" hasCustomPrompt="1"/>
          </p:nvPr>
        </p:nvSpPr>
        <p:spPr>
          <a:xfrm>
            <a:off x="770123" y="1369259"/>
            <a:ext cx="10545877" cy="403910"/>
          </a:xfrm>
          <a:prstGeom prst="rect">
            <a:avLst/>
          </a:prstGeom>
        </p:spPr>
        <p:txBody>
          <a:bodyPr>
            <a:noAutofit/>
          </a:bodyPr>
          <a:lstStyle>
            <a:lvl1pPr marL="0" indent="0">
              <a:buNone/>
              <a:defRPr sz="2800" cap="all" baseline="0">
                <a:latin typeface="Arial" panose="020B0604020202020204" pitchFamily="34" charset="0"/>
                <a:cs typeface="Arial" panose="020B0604020202020204" pitchFamily="34" charset="0"/>
              </a:defRPr>
            </a:lvl1pPr>
          </a:lstStyle>
          <a:p>
            <a:r>
              <a:rPr lang="en-US" dirty="0"/>
              <a:t>SUB TITLE GOES HERE</a:t>
            </a:r>
          </a:p>
        </p:txBody>
      </p:sp>
    </p:spTree>
    <p:extLst>
      <p:ext uri="{BB962C8B-B14F-4D97-AF65-F5344CB8AC3E}">
        <p14:creationId xmlns:p14="http://schemas.microsoft.com/office/powerpoint/2010/main" val="18381425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ue background –  Bar - copy">
    <p:spTree>
      <p:nvGrpSpPr>
        <p:cNvPr id="1" name=""/>
        <p:cNvGrpSpPr/>
        <p:nvPr/>
      </p:nvGrpSpPr>
      <p:grpSpPr>
        <a:xfrm>
          <a:off x="0" y="0"/>
          <a:ext cx="0" cy="0"/>
          <a:chOff x="0" y="0"/>
          <a:chExt cx="0" cy="0"/>
        </a:xfrm>
      </p:grpSpPr>
      <p:sp>
        <p:nvSpPr>
          <p:cNvPr id="15" name="Content Placeholder 2">
            <a:extLst>
              <a:ext uri="{FF2B5EF4-FFF2-40B4-BE49-F238E27FC236}">
                <a16:creationId xmlns:a16="http://schemas.microsoft.com/office/drawing/2014/main" id="{2B398E58-C1D7-0F46-9F82-FD37C90B8D6E}"/>
              </a:ext>
            </a:extLst>
          </p:cNvPr>
          <p:cNvSpPr>
            <a:spLocks noGrp="1"/>
          </p:cNvSpPr>
          <p:nvPr>
            <p:ph sz="quarter" idx="14"/>
          </p:nvPr>
        </p:nvSpPr>
        <p:spPr>
          <a:xfrm>
            <a:off x="769938" y="2407654"/>
            <a:ext cx="10545762" cy="382328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sp>
        <p:nvSpPr>
          <p:cNvPr id="16" name="Rectangle 11">
            <a:extLst>
              <a:ext uri="{FF2B5EF4-FFF2-40B4-BE49-F238E27FC236}">
                <a16:creationId xmlns:a16="http://schemas.microsoft.com/office/drawing/2014/main" id="{93F6BBB2-5397-5942-BE0F-F6E4786F19F7}"/>
              </a:ext>
            </a:extLst>
          </p:cNvPr>
          <p:cNvSpPr/>
          <p:nvPr userDrawn="1"/>
        </p:nvSpPr>
        <p:spPr>
          <a:xfrm>
            <a:off x="-3932" y="1369749"/>
            <a:ext cx="11319932" cy="857892"/>
          </a:xfrm>
          <a:custGeom>
            <a:avLst/>
            <a:gdLst>
              <a:gd name="connsiteX0" fmla="*/ 0 w 1957589"/>
              <a:gd name="connsiteY0" fmla="*/ 0 h 1648495"/>
              <a:gd name="connsiteX1" fmla="*/ 1957589 w 1957589"/>
              <a:gd name="connsiteY1" fmla="*/ 0 h 1648495"/>
              <a:gd name="connsiteX2" fmla="*/ 1957589 w 1957589"/>
              <a:gd name="connsiteY2" fmla="*/ 1648495 h 1648495"/>
              <a:gd name="connsiteX3" fmla="*/ 0 w 1957589"/>
              <a:gd name="connsiteY3" fmla="*/ 1648495 h 1648495"/>
              <a:gd name="connsiteX4" fmla="*/ 0 w 1957589"/>
              <a:gd name="connsiteY4" fmla="*/ 0 h 1648495"/>
              <a:gd name="connsiteX0" fmla="*/ 0 w 5885645"/>
              <a:gd name="connsiteY0" fmla="*/ 0 h 1648495"/>
              <a:gd name="connsiteX1" fmla="*/ 1957589 w 5885645"/>
              <a:gd name="connsiteY1" fmla="*/ 0 h 1648495"/>
              <a:gd name="connsiteX2" fmla="*/ 5885645 w 5885645"/>
              <a:gd name="connsiteY2" fmla="*/ 1648495 h 1648495"/>
              <a:gd name="connsiteX3" fmla="*/ 0 w 5885645"/>
              <a:gd name="connsiteY3" fmla="*/ 1648495 h 1648495"/>
              <a:gd name="connsiteX4" fmla="*/ 0 w 5885645"/>
              <a:gd name="connsiteY4" fmla="*/ 0 h 1648495"/>
              <a:gd name="connsiteX0" fmla="*/ 0 w 6864440"/>
              <a:gd name="connsiteY0" fmla="*/ 12879 h 1661374"/>
              <a:gd name="connsiteX1" fmla="*/ 6864440 w 6864440"/>
              <a:gd name="connsiteY1" fmla="*/ 0 h 1661374"/>
              <a:gd name="connsiteX2" fmla="*/ 5885645 w 6864440"/>
              <a:gd name="connsiteY2" fmla="*/ 1661374 h 1661374"/>
              <a:gd name="connsiteX3" fmla="*/ 0 w 6864440"/>
              <a:gd name="connsiteY3" fmla="*/ 1661374 h 1661374"/>
              <a:gd name="connsiteX4" fmla="*/ 0 w 6864440"/>
              <a:gd name="connsiteY4" fmla="*/ 12879 h 1661374"/>
              <a:gd name="connsiteX0" fmla="*/ 0 w 11320937"/>
              <a:gd name="connsiteY0" fmla="*/ 3254 h 1661374"/>
              <a:gd name="connsiteX1" fmla="*/ 11320937 w 11320937"/>
              <a:gd name="connsiteY1" fmla="*/ 0 h 1661374"/>
              <a:gd name="connsiteX2" fmla="*/ 10342142 w 11320937"/>
              <a:gd name="connsiteY2" fmla="*/ 1661374 h 1661374"/>
              <a:gd name="connsiteX3" fmla="*/ 4456497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342142 w 11320937"/>
              <a:gd name="connsiteY2" fmla="*/ 1661374 h 1661374"/>
              <a:gd name="connsiteX3" fmla="*/ 0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736778 w 11320937"/>
              <a:gd name="connsiteY2" fmla="*/ 997231 h 1661374"/>
              <a:gd name="connsiteX3" fmla="*/ 0 w 11320937"/>
              <a:gd name="connsiteY3" fmla="*/ 1661374 h 1661374"/>
              <a:gd name="connsiteX4" fmla="*/ 0 w 11320937"/>
              <a:gd name="connsiteY4" fmla="*/ 3254 h 1661374"/>
              <a:gd name="connsiteX0" fmla="*/ 9626 w 11330563"/>
              <a:gd name="connsiteY0" fmla="*/ 3254 h 1045357"/>
              <a:gd name="connsiteX1" fmla="*/ 11330563 w 11330563"/>
              <a:gd name="connsiteY1" fmla="*/ 0 h 1045357"/>
              <a:gd name="connsiteX2" fmla="*/ 10746404 w 11330563"/>
              <a:gd name="connsiteY2" fmla="*/ 997231 h 1045357"/>
              <a:gd name="connsiteX3" fmla="*/ 0 w 11330563"/>
              <a:gd name="connsiteY3" fmla="*/ 1045357 h 1045357"/>
              <a:gd name="connsiteX4" fmla="*/ 9626 w 11330563"/>
              <a:gd name="connsiteY4" fmla="*/ 3254 h 1045357"/>
              <a:gd name="connsiteX0" fmla="*/ 19252 w 11340189"/>
              <a:gd name="connsiteY0" fmla="*/ 3254 h 1016481"/>
              <a:gd name="connsiteX1" fmla="*/ 11340189 w 11340189"/>
              <a:gd name="connsiteY1" fmla="*/ 0 h 1016481"/>
              <a:gd name="connsiteX2" fmla="*/ 10756030 w 11340189"/>
              <a:gd name="connsiteY2" fmla="*/ 997231 h 1016481"/>
              <a:gd name="connsiteX3" fmla="*/ 0 w 11340189"/>
              <a:gd name="connsiteY3" fmla="*/ 1016481 h 1016481"/>
              <a:gd name="connsiteX4" fmla="*/ 19252 w 11340189"/>
              <a:gd name="connsiteY4" fmla="*/ 3254 h 1016481"/>
              <a:gd name="connsiteX0" fmla="*/ 9627 w 11330564"/>
              <a:gd name="connsiteY0" fmla="*/ 3254 h 997231"/>
              <a:gd name="connsiteX1" fmla="*/ 11330564 w 11330564"/>
              <a:gd name="connsiteY1" fmla="*/ 0 h 997231"/>
              <a:gd name="connsiteX2" fmla="*/ 10746405 w 11330564"/>
              <a:gd name="connsiteY2" fmla="*/ 997231 h 997231"/>
              <a:gd name="connsiteX3" fmla="*/ 0 w 11330564"/>
              <a:gd name="connsiteY3" fmla="*/ 997231 h 997231"/>
              <a:gd name="connsiteX4" fmla="*/ 9627 w 11330564"/>
              <a:gd name="connsiteY4" fmla="*/ 3254 h 997231"/>
              <a:gd name="connsiteX0" fmla="*/ 67 w 11321004"/>
              <a:gd name="connsiteY0" fmla="*/ 3254 h 997231"/>
              <a:gd name="connsiteX1" fmla="*/ 11321004 w 11321004"/>
              <a:gd name="connsiteY1" fmla="*/ 0 h 997231"/>
              <a:gd name="connsiteX2" fmla="*/ 10736845 w 11321004"/>
              <a:gd name="connsiteY2" fmla="*/ 997231 h 997231"/>
              <a:gd name="connsiteX3" fmla="*/ 107398 w 11321004"/>
              <a:gd name="connsiteY3" fmla="*/ 997231 h 997231"/>
              <a:gd name="connsiteX4" fmla="*/ 67 w 11321004"/>
              <a:gd name="connsiteY4" fmla="*/ 3254 h 997231"/>
              <a:gd name="connsiteX0" fmla="*/ 522 w 11321459"/>
              <a:gd name="connsiteY0" fmla="*/ 3254 h 1002547"/>
              <a:gd name="connsiteX1" fmla="*/ 11321459 w 11321459"/>
              <a:gd name="connsiteY1" fmla="*/ 0 h 1002547"/>
              <a:gd name="connsiteX2" fmla="*/ 10737300 w 11321459"/>
              <a:gd name="connsiteY2" fmla="*/ 997231 h 1002547"/>
              <a:gd name="connsiteX3" fmla="*/ 6843 w 11321459"/>
              <a:gd name="connsiteY3" fmla="*/ 1002547 h 1002547"/>
              <a:gd name="connsiteX4" fmla="*/ 522 w 11321459"/>
              <a:gd name="connsiteY4" fmla="*/ 3254 h 1002547"/>
              <a:gd name="connsiteX0" fmla="*/ 126586 w 11314616"/>
              <a:gd name="connsiteY0" fmla="*/ 0 h 1004610"/>
              <a:gd name="connsiteX1" fmla="*/ 11314616 w 11314616"/>
              <a:gd name="connsiteY1" fmla="*/ 2063 h 1004610"/>
              <a:gd name="connsiteX2" fmla="*/ 10730457 w 11314616"/>
              <a:gd name="connsiteY2" fmla="*/ 999294 h 1004610"/>
              <a:gd name="connsiteX3" fmla="*/ 0 w 11314616"/>
              <a:gd name="connsiteY3" fmla="*/ 1004610 h 1004610"/>
              <a:gd name="connsiteX4" fmla="*/ 126586 w 11314616"/>
              <a:gd name="connsiteY4" fmla="*/ 0 h 1004610"/>
              <a:gd name="connsiteX0" fmla="*/ 823 w 11316444"/>
              <a:gd name="connsiteY0" fmla="*/ 0 h 1004610"/>
              <a:gd name="connsiteX1" fmla="*/ 11316444 w 11316444"/>
              <a:gd name="connsiteY1" fmla="*/ 2063 h 1004610"/>
              <a:gd name="connsiteX2" fmla="*/ 10732285 w 11316444"/>
              <a:gd name="connsiteY2" fmla="*/ 999294 h 1004610"/>
              <a:gd name="connsiteX3" fmla="*/ 1828 w 11316444"/>
              <a:gd name="connsiteY3" fmla="*/ 1004610 h 1004610"/>
              <a:gd name="connsiteX4" fmla="*/ 823 w 11316444"/>
              <a:gd name="connsiteY4" fmla="*/ 0 h 1004610"/>
              <a:gd name="connsiteX0" fmla="*/ 87 w 11315708"/>
              <a:gd name="connsiteY0" fmla="*/ 0 h 1004610"/>
              <a:gd name="connsiteX1" fmla="*/ 11315708 w 11315708"/>
              <a:gd name="connsiteY1" fmla="*/ 2063 h 1004610"/>
              <a:gd name="connsiteX2" fmla="*/ 10731549 w 11315708"/>
              <a:gd name="connsiteY2" fmla="*/ 999294 h 1004610"/>
              <a:gd name="connsiteX3" fmla="*/ 80836 w 11315708"/>
              <a:gd name="connsiteY3" fmla="*/ 1004610 h 1004610"/>
              <a:gd name="connsiteX4" fmla="*/ 87 w 11315708"/>
              <a:gd name="connsiteY4" fmla="*/ 0 h 1004610"/>
              <a:gd name="connsiteX0" fmla="*/ 4311 w 11319932"/>
              <a:gd name="connsiteY0" fmla="*/ 0 h 999294"/>
              <a:gd name="connsiteX1" fmla="*/ 11319932 w 11319932"/>
              <a:gd name="connsiteY1" fmla="*/ 2063 h 999294"/>
              <a:gd name="connsiteX2" fmla="*/ 10735773 w 11319932"/>
              <a:gd name="connsiteY2" fmla="*/ 999294 h 999294"/>
              <a:gd name="connsiteX3" fmla="*/ 0 w 11319932"/>
              <a:gd name="connsiteY3" fmla="*/ 999294 h 999294"/>
              <a:gd name="connsiteX4" fmla="*/ 4311 w 11319932"/>
              <a:gd name="connsiteY4" fmla="*/ 0 h 999294"/>
              <a:gd name="connsiteX0" fmla="*/ 4311 w 11319932"/>
              <a:gd name="connsiteY0" fmla="*/ 0 h 999294"/>
              <a:gd name="connsiteX1" fmla="*/ 11319932 w 11319932"/>
              <a:gd name="connsiteY1" fmla="*/ 2063 h 999294"/>
              <a:gd name="connsiteX2" fmla="*/ 10811187 w 11319932"/>
              <a:gd name="connsiteY2" fmla="*/ 857892 h 999294"/>
              <a:gd name="connsiteX3" fmla="*/ 0 w 11319932"/>
              <a:gd name="connsiteY3" fmla="*/ 999294 h 999294"/>
              <a:gd name="connsiteX4" fmla="*/ 4311 w 11319932"/>
              <a:gd name="connsiteY4" fmla="*/ 0 h 999294"/>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29611 h 857892"/>
              <a:gd name="connsiteX4" fmla="*/ 4311 w 11319932"/>
              <a:gd name="connsiteY4" fmla="*/ 0 h 857892"/>
              <a:gd name="connsiteX0" fmla="*/ 4311 w 11319932"/>
              <a:gd name="connsiteY0" fmla="*/ 0 h 867318"/>
              <a:gd name="connsiteX1" fmla="*/ 11319932 w 11319932"/>
              <a:gd name="connsiteY1" fmla="*/ 2063 h 867318"/>
              <a:gd name="connsiteX2" fmla="*/ 10811187 w 11319932"/>
              <a:gd name="connsiteY2" fmla="*/ 857892 h 867318"/>
              <a:gd name="connsiteX3" fmla="*/ 0 w 11319932"/>
              <a:gd name="connsiteY3" fmla="*/ 867318 h 867318"/>
              <a:gd name="connsiteX4" fmla="*/ 4311 w 11319932"/>
              <a:gd name="connsiteY4" fmla="*/ 0 h 867318"/>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57891 h 857892"/>
              <a:gd name="connsiteX4" fmla="*/ 4311 w 11319932"/>
              <a:gd name="connsiteY4" fmla="*/ 0 h 85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9932" h="857892">
                <a:moveTo>
                  <a:pt x="4311" y="0"/>
                </a:moveTo>
                <a:lnTo>
                  <a:pt x="11319932" y="2063"/>
                </a:lnTo>
                <a:lnTo>
                  <a:pt x="10811187" y="857892"/>
                </a:lnTo>
                <a:lnTo>
                  <a:pt x="0" y="857891"/>
                </a:lnTo>
                <a:cubicBezTo>
                  <a:pt x="3209" y="510523"/>
                  <a:pt x="1102" y="347368"/>
                  <a:pt x="4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7" name="Text Placeholder 1">
            <a:extLst>
              <a:ext uri="{FF2B5EF4-FFF2-40B4-BE49-F238E27FC236}">
                <a16:creationId xmlns:a16="http://schemas.microsoft.com/office/drawing/2014/main" id="{E295A052-9146-6D4E-A0AD-49CE9C1DC8D1}"/>
              </a:ext>
            </a:extLst>
          </p:cNvPr>
          <p:cNvSpPr>
            <a:spLocks noGrp="1"/>
          </p:cNvSpPr>
          <p:nvPr>
            <p:ph type="body" sz="quarter" idx="10" hasCustomPrompt="1"/>
          </p:nvPr>
        </p:nvSpPr>
        <p:spPr>
          <a:xfrm>
            <a:off x="770123" y="1549762"/>
            <a:ext cx="10545877" cy="403910"/>
          </a:xfrm>
          <a:prstGeom prst="rect">
            <a:avLst/>
          </a:prstGeom>
        </p:spPr>
        <p:txBody>
          <a:bodyPr>
            <a:noAutofit/>
          </a:bodyPr>
          <a:lstStyle>
            <a:lvl1pPr marL="0" indent="0">
              <a:buNone/>
              <a:defRPr sz="2800" cap="all" baseline="0">
                <a:solidFill>
                  <a:srgbClr val="004277"/>
                </a:solidFill>
                <a:latin typeface="+mj-lt"/>
                <a:cs typeface="Arial" panose="020B0604020202020204" pitchFamily="34" charset="0"/>
              </a:defRPr>
            </a:lvl1pPr>
          </a:lstStyle>
          <a:p>
            <a:r>
              <a:rPr lang="en-US" dirty="0"/>
              <a:t>SUB TITLE GOES HERE</a:t>
            </a:r>
          </a:p>
        </p:txBody>
      </p:sp>
    </p:spTree>
    <p:extLst>
      <p:ext uri="{BB962C8B-B14F-4D97-AF65-F5344CB8AC3E}">
        <p14:creationId xmlns:p14="http://schemas.microsoft.com/office/powerpoint/2010/main" val="14133302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ue background –  Bar - copy &amp; image">
    <p:spTree>
      <p:nvGrpSpPr>
        <p:cNvPr id="1" name=""/>
        <p:cNvGrpSpPr/>
        <p:nvPr/>
      </p:nvGrpSpPr>
      <p:grpSpPr>
        <a:xfrm>
          <a:off x="0" y="0"/>
          <a:ext cx="0" cy="0"/>
          <a:chOff x="0" y="0"/>
          <a:chExt cx="0" cy="0"/>
        </a:xfrm>
      </p:grpSpPr>
      <p:sp>
        <p:nvSpPr>
          <p:cNvPr id="16" name="Rectangle 11">
            <a:extLst>
              <a:ext uri="{FF2B5EF4-FFF2-40B4-BE49-F238E27FC236}">
                <a16:creationId xmlns:a16="http://schemas.microsoft.com/office/drawing/2014/main" id="{93F6BBB2-5397-5942-BE0F-F6E4786F19F7}"/>
              </a:ext>
            </a:extLst>
          </p:cNvPr>
          <p:cNvSpPr/>
          <p:nvPr userDrawn="1"/>
        </p:nvSpPr>
        <p:spPr>
          <a:xfrm>
            <a:off x="-3932" y="1369749"/>
            <a:ext cx="11319932" cy="857892"/>
          </a:xfrm>
          <a:custGeom>
            <a:avLst/>
            <a:gdLst>
              <a:gd name="connsiteX0" fmla="*/ 0 w 1957589"/>
              <a:gd name="connsiteY0" fmla="*/ 0 h 1648495"/>
              <a:gd name="connsiteX1" fmla="*/ 1957589 w 1957589"/>
              <a:gd name="connsiteY1" fmla="*/ 0 h 1648495"/>
              <a:gd name="connsiteX2" fmla="*/ 1957589 w 1957589"/>
              <a:gd name="connsiteY2" fmla="*/ 1648495 h 1648495"/>
              <a:gd name="connsiteX3" fmla="*/ 0 w 1957589"/>
              <a:gd name="connsiteY3" fmla="*/ 1648495 h 1648495"/>
              <a:gd name="connsiteX4" fmla="*/ 0 w 1957589"/>
              <a:gd name="connsiteY4" fmla="*/ 0 h 1648495"/>
              <a:gd name="connsiteX0" fmla="*/ 0 w 5885645"/>
              <a:gd name="connsiteY0" fmla="*/ 0 h 1648495"/>
              <a:gd name="connsiteX1" fmla="*/ 1957589 w 5885645"/>
              <a:gd name="connsiteY1" fmla="*/ 0 h 1648495"/>
              <a:gd name="connsiteX2" fmla="*/ 5885645 w 5885645"/>
              <a:gd name="connsiteY2" fmla="*/ 1648495 h 1648495"/>
              <a:gd name="connsiteX3" fmla="*/ 0 w 5885645"/>
              <a:gd name="connsiteY3" fmla="*/ 1648495 h 1648495"/>
              <a:gd name="connsiteX4" fmla="*/ 0 w 5885645"/>
              <a:gd name="connsiteY4" fmla="*/ 0 h 1648495"/>
              <a:gd name="connsiteX0" fmla="*/ 0 w 6864440"/>
              <a:gd name="connsiteY0" fmla="*/ 12879 h 1661374"/>
              <a:gd name="connsiteX1" fmla="*/ 6864440 w 6864440"/>
              <a:gd name="connsiteY1" fmla="*/ 0 h 1661374"/>
              <a:gd name="connsiteX2" fmla="*/ 5885645 w 6864440"/>
              <a:gd name="connsiteY2" fmla="*/ 1661374 h 1661374"/>
              <a:gd name="connsiteX3" fmla="*/ 0 w 6864440"/>
              <a:gd name="connsiteY3" fmla="*/ 1661374 h 1661374"/>
              <a:gd name="connsiteX4" fmla="*/ 0 w 6864440"/>
              <a:gd name="connsiteY4" fmla="*/ 12879 h 1661374"/>
              <a:gd name="connsiteX0" fmla="*/ 0 w 11320937"/>
              <a:gd name="connsiteY0" fmla="*/ 3254 h 1661374"/>
              <a:gd name="connsiteX1" fmla="*/ 11320937 w 11320937"/>
              <a:gd name="connsiteY1" fmla="*/ 0 h 1661374"/>
              <a:gd name="connsiteX2" fmla="*/ 10342142 w 11320937"/>
              <a:gd name="connsiteY2" fmla="*/ 1661374 h 1661374"/>
              <a:gd name="connsiteX3" fmla="*/ 4456497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342142 w 11320937"/>
              <a:gd name="connsiteY2" fmla="*/ 1661374 h 1661374"/>
              <a:gd name="connsiteX3" fmla="*/ 0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736778 w 11320937"/>
              <a:gd name="connsiteY2" fmla="*/ 997231 h 1661374"/>
              <a:gd name="connsiteX3" fmla="*/ 0 w 11320937"/>
              <a:gd name="connsiteY3" fmla="*/ 1661374 h 1661374"/>
              <a:gd name="connsiteX4" fmla="*/ 0 w 11320937"/>
              <a:gd name="connsiteY4" fmla="*/ 3254 h 1661374"/>
              <a:gd name="connsiteX0" fmla="*/ 9626 w 11330563"/>
              <a:gd name="connsiteY0" fmla="*/ 3254 h 1045357"/>
              <a:gd name="connsiteX1" fmla="*/ 11330563 w 11330563"/>
              <a:gd name="connsiteY1" fmla="*/ 0 h 1045357"/>
              <a:gd name="connsiteX2" fmla="*/ 10746404 w 11330563"/>
              <a:gd name="connsiteY2" fmla="*/ 997231 h 1045357"/>
              <a:gd name="connsiteX3" fmla="*/ 0 w 11330563"/>
              <a:gd name="connsiteY3" fmla="*/ 1045357 h 1045357"/>
              <a:gd name="connsiteX4" fmla="*/ 9626 w 11330563"/>
              <a:gd name="connsiteY4" fmla="*/ 3254 h 1045357"/>
              <a:gd name="connsiteX0" fmla="*/ 19252 w 11340189"/>
              <a:gd name="connsiteY0" fmla="*/ 3254 h 1016481"/>
              <a:gd name="connsiteX1" fmla="*/ 11340189 w 11340189"/>
              <a:gd name="connsiteY1" fmla="*/ 0 h 1016481"/>
              <a:gd name="connsiteX2" fmla="*/ 10756030 w 11340189"/>
              <a:gd name="connsiteY2" fmla="*/ 997231 h 1016481"/>
              <a:gd name="connsiteX3" fmla="*/ 0 w 11340189"/>
              <a:gd name="connsiteY3" fmla="*/ 1016481 h 1016481"/>
              <a:gd name="connsiteX4" fmla="*/ 19252 w 11340189"/>
              <a:gd name="connsiteY4" fmla="*/ 3254 h 1016481"/>
              <a:gd name="connsiteX0" fmla="*/ 9627 w 11330564"/>
              <a:gd name="connsiteY0" fmla="*/ 3254 h 997231"/>
              <a:gd name="connsiteX1" fmla="*/ 11330564 w 11330564"/>
              <a:gd name="connsiteY1" fmla="*/ 0 h 997231"/>
              <a:gd name="connsiteX2" fmla="*/ 10746405 w 11330564"/>
              <a:gd name="connsiteY2" fmla="*/ 997231 h 997231"/>
              <a:gd name="connsiteX3" fmla="*/ 0 w 11330564"/>
              <a:gd name="connsiteY3" fmla="*/ 997231 h 997231"/>
              <a:gd name="connsiteX4" fmla="*/ 9627 w 11330564"/>
              <a:gd name="connsiteY4" fmla="*/ 3254 h 997231"/>
              <a:gd name="connsiteX0" fmla="*/ 67 w 11321004"/>
              <a:gd name="connsiteY0" fmla="*/ 3254 h 997231"/>
              <a:gd name="connsiteX1" fmla="*/ 11321004 w 11321004"/>
              <a:gd name="connsiteY1" fmla="*/ 0 h 997231"/>
              <a:gd name="connsiteX2" fmla="*/ 10736845 w 11321004"/>
              <a:gd name="connsiteY2" fmla="*/ 997231 h 997231"/>
              <a:gd name="connsiteX3" fmla="*/ 107398 w 11321004"/>
              <a:gd name="connsiteY3" fmla="*/ 997231 h 997231"/>
              <a:gd name="connsiteX4" fmla="*/ 67 w 11321004"/>
              <a:gd name="connsiteY4" fmla="*/ 3254 h 997231"/>
              <a:gd name="connsiteX0" fmla="*/ 522 w 11321459"/>
              <a:gd name="connsiteY0" fmla="*/ 3254 h 1002547"/>
              <a:gd name="connsiteX1" fmla="*/ 11321459 w 11321459"/>
              <a:gd name="connsiteY1" fmla="*/ 0 h 1002547"/>
              <a:gd name="connsiteX2" fmla="*/ 10737300 w 11321459"/>
              <a:gd name="connsiteY2" fmla="*/ 997231 h 1002547"/>
              <a:gd name="connsiteX3" fmla="*/ 6843 w 11321459"/>
              <a:gd name="connsiteY3" fmla="*/ 1002547 h 1002547"/>
              <a:gd name="connsiteX4" fmla="*/ 522 w 11321459"/>
              <a:gd name="connsiteY4" fmla="*/ 3254 h 1002547"/>
              <a:gd name="connsiteX0" fmla="*/ 126586 w 11314616"/>
              <a:gd name="connsiteY0" fmla="*/ 0 h 1004610"/>
              <a:gd name="connsiteX1" fmla="*/ 11314616 w 11314616"/>
              <a:gd name="connsiteY1" fmla="*/ 2063 h 1004610"/>
              <a:gd name="connsiteX2" fmla="*/ 10730457 w 11314616"/>
              <a:gd name="connsiteY2" fmla="*/ 999294 h 1004610"/>
              <a:gd name="connsiteX3" fmla="*/ 0 w 11314616"/>
              <a:gd name="connsiteY3" fmla="*/ 1004610 h 1004610"/>
              <a:gd name="connsiteX4" fmla="*/ 126586 w 11314616"/>
              <a:gd name="connsiteY4" fmla="*/ 0 h 1004610"/>
              <a:gd name="connsiteX0" fmla="*/ 823 w 11316444"/>
              <a:gd name="connsiteY0" fmla="*/ 0 h 1004610"/>
              <a:gd name="connsiteX1" fmla="*/ 11316444 w 11316444"/>
              <a:gd name="connsiteY1" fmla="*/ 2063 h 1004610"/>
              <a:gd name="connsiteX2" fmla="*/ 10732285 w 11316444"/>
              <a:gd name="connsiteY2" fmla="*/ 999294 h 1004610"/>
              <a:gd name="connsiteX3" fmla="*/ 1828 w 11316444"/>
              <a:gd name="connsiteY3" fmla="*/ 1004610 h 1004610"/>
              <a:gd name="connsiteX4" fmla="*/ 823 w 11316444"/>
              <a:gd name="connsiteY4" fmla="*/ 0 h 1004610"/>
              <a:gd name="connsiteX0" fmla="*/ 87 w 11315708"/>
              <a:gd name="connsiteY0" fmla="*/ 0 h 1004610"/>
              <a:gd name="connsiteX1" fmla="*/ 11315708 w 11315708"/>
              <a:gd name="connsiteY1" fmla="*/ 2063 h 1004610"/>
              <a:gd name="connsiteX2" fmla="*/ 10731549 w 11315708"/>
              <a:gd name="connsiteY2" fmla="*/ 999294 h 1004610"/>
              <a:gd name="connsiteX3" fmla="*/ 80836 w 11315708"/>
              <a:gd name="connsiteY3" fmla="*/ 1004610 h 1004610"/>
              <a:gd name="connsiteX4" fmla="*/ 87 w 11315708"/>
              <a:gd name="connsiteY4" fmla="*/ 0 h 1004610"/>
              <a:gd name="connsiteX0" fmla="*/ 4311 w 11319932"/>
              <a:gd name="connsiteY0" fmla="*/ 0 h 999294"/>
              <a:gd name="connsiteX1" fmla="*/ 11319932 w 11319932"/>
              <a:gd name="connsiteY1" fmla="*/ 2063 h 999294"/>
              <a:gd name="connsiteX2" fmla="*/ 10735773 w 11319932"/>
              <a:gd name="connsiteY2" fmla="*/ 999294 h 999294"/>
              <a:gd name="connsiteX3" fmla="*/ 0 w 11319932"/>
              <a:gd name="connsiteY3" fmla="*/ 999294 h 999294"/>
              <a:gd name="connsiteX4" fmla="*/ 4311 w 11319932"/>
              <a:gd name="connsiteY4" fmla="*/ 0 h 999294"/>
              <a:gd name="connsiteX0" fmla="*/ 4311 w 11319932"/>
              <a:gd name="connsiteY0" fmla="*/ 0 h 999294"/>
              <a:gd name="connsiteX1" fmla="*/ 11319932 w 11319932"/>
              <a:gd name="connsiteY1" fmla="*/ 2063 h 999294"/>
              <a:gd name="connsiteX2" fmla="*/ 10811187 w 11319932"/>
              <a:gd name="connsiteY2" fmla="*/ 857892 h 999294"/>
              <a:gd name="connsiteX3" fmla="*/ 0 w 11319932"/>
              <a:gd name="connsiteY3" fmla="*/ 999294 h 999294"/>
              <a:gd name="connsiteX4" fmla="*/ 4311 w 11319932"/>
              <a:gd name="connsiteY4" fmla="*/ 0 h 999294"/>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29611 h 857892"/>
              <a:gd name="connsiteX4" fmla="*/ 4311 w 11319932"/>
              <a:gd name="connsiteY4" fmla="*/ 0 h 857892"/>
              <a:gd name="connsiteX0" fmla="*/ 4311 w 11319932"/>
              <a:gd name="connsiteY0" fmla="*/ 0 h 867318"/>
              <a:gd name="connsiteX1" fmla="*/ 11319932 w 11319932"/>
              <a:gd name="connsiteY1" fmla="*/ 2063 h 867318"/>
              <a:gd name="connsiteX2" fmla="*/ 10811187 w 11319932"/>
              <a:gd name="connsiteY2" fmla="*/ 857892 h 867318"/>
              <a:gd name="connsiteX3" fmla="*/ 0 w 11319932"/>
              <a:gd name="connsiteY3" fmla="*/ 867318 h 867318"/>
              <a:gd name="connsiteX4" fmla="*/ 4311 w 11319932"/>
              <a:gd name="connsiteY4" fmla="*/ 0 h 867318"/>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57891 h 857892"/>
              <a:gd name="connsiteX4" fmla="*/ 4311 w 11319932"/>
              <a:gd name="connsiteY4" fmla="*/ 0 h 85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9932" h="857892">
                <a:moveTo>
                  <a:pt x="4311" y="0"/>
                </a:moveTo>
                <a:lnTo>
                  <a:pt x="11319932" y="2063"/>
                </a:lnTo>
                <a:lnTo>
                  <a:pt x="10811187" y="857892"/>
                </a:lnTo>
                <a:lnTo>
                  <a:pt x="0" y="857891"/>
                </a:lnTo>
                <a:cubicBezTo>
                  <a:pt x="3209" y="510523"/>
                  <a:pt x="1102" y="347368"/>
                  <a:pt x="4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7" name="Text Placeholder 1">
            <a:extLst>
              <a:ext uri="{FF2B5EF4-FFF2-40B4-BE49-F238E27FC236}">
                <a16:creationId xmlns:a16="http://schemas.microsoft.com/office/drawing/2014/main" id="{E295A052-9146-6D4E-A0AD-49CE9C1DC8D1}"/>
              </a:ext>
            </a:extLst>
          </p:cNvPr>
          <p:cNvSpPr>
            <a:spLocks noGrp="1"/>
          </p:cNvSpPr>
          <p:nvPr>
            <p:ph type="body" sz="quarter" idx="10" hasCustomPrompt="1"/>
          </p:nvPr>
        </p:nvSpPr>
        <p:spPr>
          <a:xfrm>
            <a:off x="770123" y="1549762"/>
            <a:ext cx="10545877" cy="403910"/>
          </a:xfrm>
          <a:prstGeom prst="rect">
            <a:avLst/>
          </a:prstGeom>
        </p:spPr>
        <p:txBody>
          <a:bodyPr>
            <a:noAutofit/>
          </a:bodyPr>
          <a:lstStyle>
            <a:lvl1pPr marL="0" indent="0">
              <a:buNone/>
              <a:defRPr sz="2800" cap="all" baseline="0">
                <a:solidFill>
                  <a:srgbClr val="004277"/>
                </a:solidFill>
                <a:latin typeface="Arial" panose="020B0604020202020204" pitchFamily="34" charset="0"/>
                <a:cs typeface="Arial" panose="020B0604020202020204" pitchFamily="34" charset="0"/>
              </a:defRPr>
            </a:lvl1pPr>
          </a:lstStyle>
          <a:p>
            <a:r>
              <a:rPr lang="en-US" dirty="0"/>
              <a:t>SUB TITLE GOES HERE</a:t>
            </a:r>
          </a:p>
        </p:txBody>
      </p:sp>
      <p:sp>
        <p:nvSpPr>
          <p:cNvPr id="25" name="Content Placeholder 4">
            <a:extLst>
              <a:ext uri="{FF2B5EF4-FFF2-40B4-BE49-F238E27FC236}">
                <a16:creationId xmlns:a16="http://schemas.microsoft.com/office/drawing/2014/main" id="{5E52F092-29E2-A14F-AAA2-7F911E6224EB}"/>
              </a:ext>
            </a:extLst>
          </p:cNvPr>
          <p:cNvSpPr>
            <a:spLocks noGrp="1"/>
          </p:cNvSpPr>
          <p:nvPr>
            <p:ph sz="quarter" idx="15" hasCustomPrompt="1"/>
          </p:nvPr>
        </p:nvSpPr>
        <p:spPr>
          <a:xfrm>
            <a:off x="8056563" y="2430463"/>
            <a:ext cx="3259137" cy="3800475"/>
          </a:xfrm>
          <a:prstGeom prst="rect">
            <a:avLst/>
          </a:prstGeom>
        </p:spPr>
        <p:txBody>
          <a:bodyPr/>
          <a:lstStyle>
            <a:lvl1pPr marL="0" indent="0">
              <a:buNone/>
              <a:defRPr sz="1600">
                <a:solidFill>
                  <a:schemeClr val="bg1"/>
                </a:solidFill>
              </a:defRPr>
            </a:lvl1pPr>
          </a:lstStyle>
          <a:p>
            <a:pPr lvl="0"/>
            <a:r>
              <a:rPr lang="en-US" dirty="0"/>
              <a:t>Picture / graph goes here</a:t>
            </a:r>
          </a:p>
        </p:txBody>
      </p:sp>
      <p:sp>
        <p:nvSpPr>
          <p:cNvPr id="18" name="Content Placeholder 2">
            <a:extLst>
              <a:ext uri="{FF2B5EF4-FFF2-40B4-BE49-F238E27FC236}">
                <a16:creationId xmlns:a16="http://schemas.microsoft.com/office/drawing/2014/main" id="{85FBFC69-C725-1D4C-BF80-C66FB48AA18F}"/>
              </a:ext>
            </a:extLst>
          </p:cNvPr>
          <p:cNvSpPr>
            <a:spLocks noGrp="1"/>
          </p:cNvSpPr>
          <p:nvPr>
            <p:ph sz="quarter" idx="14"/>
          </p:nvPr>
        </p:nvSpPr>
        <p:spPr>
          <a:xfrm>
            <a:off x="769938" y="2407654"/>
            <a:ext cx="6996675" cy="382328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spTree>
    <p:extLst>
      <p:ext uri="{BB962C8B-B14F-4D97-AF65-F5344CB8AC3E}">
        <p14:creationId xmlns:p14="http://schemas.microsoft.com/office/powerpoint/2010/main" val="4690127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background – Bar - copy &amp; 2 images">
    <p:spTree>
      <p:nvGrpSpPr>
        <p:cNvPr id="1" name=""/>
        <p:cNvGrpSpPr/>
        <p:nvPr/>
      </p:nvGrpSpPr>
      <p:grpSpPr>
        <a:xfrm>
          <a:off x="0" y="0"/>
          <a:ext cx="0" cy="0"/>
          <a:chOff x="0" y="0"/>
          <a:chExt cx="0" cy="0"/>
        </a:xfrm>
      </p:grpSpPr>
      <p:sp>
        <p:nvSpPr>
          <p:cNvPr id="16" name="Rectangle 11">
            <a:extLst>
              <a:ext uri="{FF2B5EF4-FFF2-40B4-BE49-F238E27FC236}">
                <a16:creationId xmlns:a16="http://schemas.microsoft.com/office/drawing/2014/main" id="{93F6BBB2-5397-5942-BE0F-F6E4786F19F7}"/>
              </a:ext>
            </a:extLst>
          </p:cNvPr>
          <p:cNvSpPr/>
          <p:nvPr userDrawn="1"/>
        </p:nvSpPr>
        <p:spPr>
          <a:xfrm>
            <a:off x="-3932" y="1369749"/>
            <a:ext cx="11319932" cy="857892"/>
          </a:xfrm>
          <a:custGeom>
            <a:avLst/>
            <a:gdLst>
              <a:gd name="connsiteX0" fmla="*/ 0 w 1957589"/>
              <a:gd name="connsiteY0" fmla="*/ 0 h 1648495"/>
              <a:gd name="connsiteX1" fmla="*/ 1957589 w 1957589"/>
              <a:gd name="connsiteY1" fmla="*/ 0 h 1648495"/>
              <a:gd name="connsiteX2" fmla="*/ 1957589 w 1957589"/>
              <a:gd name="connsiteY2" fmla="*/ 1648495 h 1648495"/>
              <a:gd name="connsiteX3" fmla="*/ 0 w 1957589"/>
              <a:gd name="connsiteY3" fmla="*/ 1648495 h 1648495"/>
              <a:gd name="connsiteX4" fmla="*/ 0 w 1957589"/>
              <a:gd name="connsiteY4" fmla="*/ 0 h 1648495"/>
              <a:gd name="connsiteX0" fmla="*/ 0 w 5885645"/>
              <a:gd name="connsiteY0" fmla="*/ 0 h 1648495"/>
              <a:gd name="connsiteX1" fmla="*/ 1957589 w 5885645"/>
              <a:gd name="connsiteY1" fmla="*/ 0 h 1648495"/>
              <a:gd name="connsiteX2" fmla="*/ 5885645 w 5885645"/>
              <a:gd name="connsiteY2" fmla="*/ 1648495 h 1648495"/>
              <a:gd name="connsiteX3" fmla="*/ 0 w 5885645"/>
              <a:gd name="connsiteY3" fmla="*/ 1648495 h 1648495"/>
              <a:gd name="connsiteX4" fmla="*/ 0 w 5885645"/>
              <a:gd name="connsiteY4" fmla="*/ 0 h 1648495"/>
              <a:gd name="connsiteX0" fmla="*/ 0 w 6864440"/>
              <a:gd name="connsiteY0" fmla="*/ 12879 h 1661374"/>
              <a:gd name="connsiteX1" fmla="*/ 6864440 w 6864440"/>
              <a:gd name="connsiteY1" fmla="*/ 0 h 1661374"/>
              <a:gd name="connsiteX2" fmla="*/ 5885645 w 6864440"/>
              <a:gd name="connsiteY2" fmla="*/ 1661374 h 1661374"/>
              <a:gd name="connsiteX3" fmla="*/ 0 w 6864440"/>
              <a:gd name="connsiteY3" fmla="*/ 1661374 h 1661374"/>
              <a:gd name="connsiteX4" fmla="*/ 0 w 6864440"/>
              <a:gd name="connsiteY4" fmla="*/ 12879 h 1661374"/>
              <a:gd name="connsiteX0" fmla="*/ 0 w 11320937"/>
              <a:gd name="connsiteY0" fmla="*/ 3254 h 1661374"/>
              <a:gd name="connsiteX1" fmla="*/ 11320937 w 11320937"/>
              <a:gd name="connsiteY1" fmla="*/ 0 h 1661374"/>
              <a:gd name="connsiteX2" fmla="*/ 10342142 w 11320937"/>
              <a:gd name="connsiteY2" fmla="*/ 1661374 h 1661374"/>
              <a:gd name="connsiteX3" fmla="*/ 4456497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342142 w 11320937"/>
              <a:gd name="connsiteY2" fmla="*/ 1661374 h 1661374"/>
              <a:gd name="connsiteX3" fmla="*/ 0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736778 w 11320937"/>
              <a:gd name="connsiteY2" fmla="*/ 997231 h 1661374"/>
              <a:gd name="connsiteX3" fmla="*/ 0 w 11320937"/>
              <a:gd name="connsiteY3" fmla="*/ 1661374 h 1661374"/>
              <a:gd name="connsiteX4" fmla="*/ 0 w 11320937"/>
              <a:gd name="connsiteY4" fmla="*/ 3254 h 1661374"/>
              <a:gd name="connsiteX0" fmla="*/ 9626 w 11330563"/>
              <a:gd name="connsiteY0" fmla="*/ 3254 h 1045357"/>
              <a:gd name="connsiteX1" fmla="*/ 11330563 w 11330563"/>
              <a:gd name="connsiteY1" fmla="*/ 0 h 1045357"/>
              <a:gd name="connsiteX2" fmla="*/ 10746404 w 11330563"/>
              <a:gd name="connsiteY2" fmla="*/ 997231 h 1045357"/>
              <a:gd name="connsiteX3" fmla="*/ 0 w 11330563"/>
              <a:gd name="connsiteY3" fmla="*/ 1045357 h 1045357"/>
              <a:gd name="connsiteX4" fmla="*/ 9626 w 11330563"/>
              <a:gd name="connsiteY4" fmla="*/ 3254 h 1045357"/>
              <a:gd name="connsiteX0" fmla="*/ 19252 w 11340189"/>
              <a:gd name="connsiteY0" fmla="*/ 3254 h 1016481"/>
              <a:gd name="connsiteX1" fmla="*/ 11340189 w 11340189"/>
              <a:gd name="connsiteY1" fmla="*/ 0 h 1016481"/>
              <a:gd name="connsiteX2" fmla="*/ 10756030 w 11340189"/>
              <a:gd name="connsiteY2" fmla="*/ 997231 h 1016481"/>
              <a:gd name="connsiteX3" fmla="*/ 0 w 11340189"/>
              <a:gd name="connsiteY3" fmla="*/ 1016481 h 1016481"/>
              <a:gd name="connsiteX4" fmla="*/ 19252 w 11340189"/>
              <a:gd name="connsiteY4" fmla="*/ 3254 h 1016481"/>
              <a:gd name="connsiteX0" fmla="*/ 9627 w 11330564"/>
              <a:gd name="connsiteY0" fmla="*/ 3254 h 997231"/>
              <a:gd name="connsiteX1" fmla="*/ 11330564 w 11330564"/>
              <a:gd name="connsiteY1" fmla="*/ 0 h 997231"/>
              <a:gd name="connsiteX2" fmla="*/ 10746405 w 11330564"/>
              <a:gd name="connsiteY2" fmla="*/ 997231 h 997231"/>
              <a:gd name="connsiteX3" fmla="*/ 0 w 11330564"/>
              <a:gd name="connsiteY3" fmla="*/ 997231 h 997231"/>
              <a:gd name="connsiteX4" fmla="*/ 9627 w 11330564"/>
              <a:gd name="connsiteY4" fmla="*/ 3254 h 997231"/>
              <a:gd name="connsiteX0" fmla="*/ 67 w 11321004"/>
              <a:gd name="connsiteY0" fmla="*/ 3254 h 997231"/>
              <a:gd name="connsiteX1" fmla="*/ 11321004 w 11321004"/>
              <a:gd name="connsiteY1" fmla="*/ 0 h 997231"/>
              <a:gd name="connsiteX2" fmla="*/ 10736845 w 11321004"/>
              <a:gd name="connsiteY2" fmla="*/ 997231 h 997231"/>
              <a:gd name="connsiteX3" fmla="*/ 107398 w 11321004"/>
              <a:gd name="connsiteY3" fmla="*/ 997231 h 997231"/>
              <a:gd name="connsiteX4" fmla="*/ 67 w 11321004"/>
              <a:gd name="connsiteY4" fmla="*/ 3254 h 997231"/>
              <a:gd name="connsiteX0" fmla="*/ 522 w 11321459"/>
              <a:gd name="connsiteY0" fmla="*/ 3254 h 1002547"/>
              <a:gd name="connsiteX1" fmla="*/ 11321459 w 11321459"/>
              <a:gd name="connsiteY1" fmla="*/ 0 h 1002547"/>
              <a:gd name="connsiteX2" fmla="*/ 10737300 w 11321459"/>
              <a:gd name="connsiteY2" fmla="*/ 997231 h 1002547"/>
              <a:gd name="connsiteX3" fmla="*/ 6843 w 11321459"/>
              <a:gd name="connsiteY3" fmla="*/ 1002547 h 1002547"/>
              <a:gd name="connsiteX4" fmla="*/ 522 w 11321459"/>
              <a:gd name="connsiteY4" fmla="*/ 3254 h 1002547"/>
              <a:gd name="connsiteX0" fmla="*/ 126586 w 11314616"/>
              <a:gd name="connsiteY0" fmla="*/ 0 h 1004610"/>
              <a:gd name="connsiteX1" fmla="*/ 11314616 w 11314616"/>
              <a:gd name="connsiteY1" fmla="*/ 2063 h 1004610"/>
              <a:gd name="connsiteX2" fmla="*/ 10730457 w 11314616"/>
              <a:gd name="connsiteY2" fmla="*/ 999294 h 1004610"/>
              <a:gd name="connsiteX3" fmla="*/ 0 w 11314616"/>
              <a:gd name="connsiteY3" fmla="*/ 1004610 h 1004610"/>
              <a:gd name="connsiteX4" fmla="*/ 126586 w 11314616"/>
              <a:gd name="connsiteY4" fmla="*/ 0 h 1004610"/>
              <a:gd name="connsiteX0" fmla="*/ 823 w 11316444"/>
              <a:gd name="connsiteY0" fmla="*/ 0 h 1004610"/>
              <a:gd name="connsiteX1" fmla="*/ 11316444 w 11316444"/>
              <a:gd name="connsiteY1" fmla="*/ 2063 h 1004610"/>
              <a:gd name="connsiteX2" fmla="*/ 10732285 w 11316444"/>
              <a:gd name="connsiteY2" fmla="*/ 999294 h 1004610"/>
              <a:gd name="connsiteX3" fmla="*/ 1828 w 11316444"/>
              <a:gd name="connsiteY3" fmla="*/ 1004610 h 1004610"/>
              <a:gd name="connsiteX4" fmla="*/ 823 w 11316444"/>
              <a:gd name="connsiteY4" fmla="*/ 0 h 1004610"/>
              <a:gd name="connsiteX0" fmla="*/ 87 w 11315708"/>
              <a:gd name="connsiteY0" fmla="*/ 0 h 1004610"/>
              <a:gd name="connsiteX1" fmla="*/ 11315708 w 11315708"/>
              <a:gd name="connsiteY1" fmla="*/ 2063 h 1004610"/>
              <a:gd name="connsiteX2" fmla="*/ 10731549 w 11315708"/>
              <a:gd name="connsiteY2" fmla="*/ 999294 h 1004610"/>
              <a:gd name="connsiteX3" fmla="*/ 80836 w 11315708"/>
              <a:gd name="connsiteY3" fmla="*/ 1004610 h 1004610"/>
              <a:gd name="connsiteX4" fmla="*/ 87 w 11315708"/>
              <a:gd name="connsiteY4" fmla="*/ 0 h 1004610"/>
              <a:gd name="connsiteX0" fmla="*/ 4311 w 11319932"/>
              <a:gd name="connsiteY0" fmla="*/ 0 h 999294"/>
              <a:gd name="connsiteX1" fmla="*/ 11319932 w 11319932"/>
              <a:gd name="connsiteY1" fmla="*/ 2063 h 999294"/>
              <a:gd name="connsiteX2" fmla="*/ 10735773 w 11319932"/>
              <a:gd name="connsiteY2" fmla="*/ 999294 h 999294"/>
              <a:gd name="connsiteX3" fmla="*/ 0 w 11319932"/>
              <a:gd name="connsiteY3" fmla="*/ 999294 h 999294"/>
              <a:gd name="connsiteX4" fmla="*/ 4311 w 11319932"/>
              <a:gd name="connsiteY4" fmla="*/ 0 h 999294"/>
              <a:gd name="connsiteX0" fmla="*/ 4311 w 11319932"/>
              <a:gd name="connsiteY0" fmla="*/ 0 h 999294"/>
              <a:gd name="connsiteX1" fmla="*/ 11319932 w 11319932"/>
              <a:gd name="connsiteY1" fmla="*/ 2063 h 999294"/>
              <a:gd name="connsiteX2" fmla="*/ 10811187 w 11319932"/>
              <a:gd name="connsiteY2" fmla="*/ 857892 h 999294"/>
              <a:gd name="connsiteX3" fmla="*/ 0 w 11319932"/>
              <a:gd name="connsiteY3" fmla="*/ 999294 h 999294"/>
              <a:gd name="connsiteX4" fmla="*/ 4311 w 11319932"/>
              <a:gd name="connsiteY4" fmla="*/ 0 h 999294"/>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29611 h 857892"/>
              <a:gd name="connsiteX4" fmla="*/ 4311 w 11319932"/>
              <a:gd name="connsiteY4" fmla="*/ 0 h 857892"/>
              <a:gd name="connsiteX0" fmla="*/ 4311 w 11319932"/>
              <a:gd name="connsiteY0" fmla="*/ 0 h 867318"/>
              <a:gd name="connsiteX1" fmla="*/ 11319932 w 11319932"/>
              <a:gd name="connsiteY1" fmla="*/ 2063 h 867318"/>
              <a:gd name="connsiteX2" fmla="*/ 10811187 w 11319932"/>
              <a:gd name="connsiteY2" fmla="*/ 857892 h 867318"/>
              <a:gd name="connsiteX3" fmla="*/ 0 w 11319932"/>
              <a:gd name="connsiteY3" fmla="*/ 867318 h 867318"/>
              <a:gd name="connsiteX4" fmla="*/ 4311 w 11319932"/>
              <a:gd name="connsiteY4" fmla="*/ 0 h 867318"/>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57891 h 857892"/>
              <a:gd name="connsiteX4" fmla="*/ 4311 w 11319932"/>
              <a:gd name="connsiteY4" fmla="*/ 0 h 85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9932" h="857892">
                <a:moveTo>
                  <a:pt x="4311" y="0"/>
                </a:moveTo>
                <a:lnTo>
                  <a:pt x="11319932" y="2063"/>
                </a:lnTo>
                <a:lnTo>
                  <a:pt x="10811187" y="857892"/>
                </a:lnTo>
                <a:lnTo>
                  <a:pt x="0" y="857891"/>
                </a:lnTo>
                <a:cubicBezTo>
                  <a:pt x="3209" y="510523"/>
                  <a:pt x="1102" y="347368"/>
                  <a:pt x="4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7" name="Text Placeholder 1">
            <a:extLst>
              <a:ext uri="{FF2B5EF4-FFF2-40B4-BE49-F238E27FC236}">
                <a16:creationId xmlns:a16="http://schemas.microsoft.com/office/drawing/2014/main" id="{E295A052-9146-6D4E-A0AD-49CE9C1DC8D1}"/>
              </a:ext>
            </a:extLst>
          </p:cNvPr>
          <p:cNvSpPr>
            <a:spLocks noGrp="1"/>
          </p:cNvSpPr>
          <p:nvPr>
            <p:ph type="body" sz="quarter" idx="10" hasCustomPrompt="1"/>
          </p:nvPr>
        </p:nvSpPr>
        <p:spPr>
          <a:xfrm>
            <a:off x="770123" y="1549762"/>
            <a:ext cx="10545877" cy="403910"/>
          </a:xfrm>
          <a:prstGeom prst="rect">
            <a:avLst/>
          </a:prstGeom>
        </p:spPr>
        <p:txBody>
          <a:bodyPr>
            <a:noAutofit/>
          </a:bodyPr>
          <a:lstStyle>
            <a:lvl1pPr marL="0" indent="0">
              <a:buNone/>
              <a:defRPr sz="2800" cap="all" baseline="0">
                <a:solidFill>
                  <a:srgbClr val="004277"/>
                </a:solidFill>
                <a:latin typeface="Arial" panose="020B0604020202020204" pitchFamily="34" charset="0"/>
                <a:cs typeface="Arial" panose="020B0604020202020204" pitchFamily="34" charset="0"/>
              </a:defRPr>
            </a:lvl1pPr>
          </a:lstStyle>
          <a:p>
            <a:r>
              <a:rPr lang="en-US" dirty="0"/>
              <a:t>SUB TITLE GOES HERE</a:t>
            </a:r>
          </a:p>
        </p:txBody>
      </p:sp>
      <p:sp>
        <p:nvSpPr>
          <p:cNvPr id="21" name="Content Placeholder 4">
            <a:extLst>
              <a:ext uri="{FF2B5EF4-FFF2-40B4-BE49-F238E27FC236}">
                <a16:creationId xmlns:a16="http://schemas.microsoft.com/office/drawing/2014/main" id="{3F5A0604-5070-B940-8323-7DEEF7081681}"/>
              </a:ext>
            </a:extLst>
          </p:cNvPr>
          <p:cNvSpPr>
            <a:spLocks noGrp="1"/>
          </p:cNvSpPr>
          <p:nvPr>
            <p:ph sz="quarter" idx="15" hasCustomPrompt="1"/>
          </p:nvPr>
        </p:nvSpPr>
        <p:spPr>
          <a:xfrm>
            <a:off x="8056563" y="2430463"/>
            <a:ext cx="3259137" cy="3800475"/>
          </a:xfrm>
          <a:prstGeom prst="rect">
            <a:avLst/>
          </a:prstGeom>
        </p:spPr>
        <p:txBody>
          <a:bodyPr/>
          <a:lstStyle>
            <a:lvl1pPr marL="0" indent="0">
              <a:buNone/>
              <a:defRPr sz="1600">
                <a:solidFill>
                  <a:schemeClr val="bg1"/>
                </a:solidFill>
              </a:defRPr>
            </a:lvl1pPr>
          </a:lstStyle>
          <a:p>
            <a:pPr lvl="0"/>
            <a:r>
              <a:rPr lang="en-US" dirty="0"/>
              <a:t>Picture / graph goes here</a:t>
            </a:r>
          </a:p>
        </p:txBody>
      </p:sp>
      <p:sp>
        <p:nvSpPr>
          <p:cNvPr id="23" name="Content Placeholder 4">
            <a:extLst>
              <a:ext uri="{FF2B5EF4-FFF2-40B4-BE49-F238E27FC236}">
                <a16:creationId xmlns:a16="http://schemas.microsoft.com/office/drawing/2014/main" id="{52AF8F32-4A89-5840-B643-67F6C69586F5}"/>
              </a:ext>
            </a:extLst>
          </p:cNvPr>
          <p:cNvSpPr>
            <a:spLocks noGrp="1"/>
          </p:cNvSpPr>
          <p:nvPr>
            <p:ph sz="quarter" idx="17" hasCustomPrompt="1"/>
          </p:nvPr>
        </p:nvSpPr>
        <p:spPr>
          <a:xfrm>
            <a:off x="4466430" y="2430463"/>
            <a:ext cx="3259137" cy="3800475"/>
          </a:xfrm>
          <a:prstGeom prst="rect">
            <a:avLst/>
          </a:prstGeom>
        </p:spPr>
        <p:txBody>
          <a:bodyPr/>
          <a:lstStyle>
            <a:lvl1pPr marL="0" indent="0">
              <a:buNone/>
              <a:defRPr sz="1600">
                <a:solidFill>
                  <a:schemeClr val="bg1"/>
                </a:solidFill>
              </a:defRPr>
            </a:lvl1pPr>
          </a:lstStyle>
          <a:p>
            <a:pPr lvl="0"/>
            <a:r>
              <a:rPr lang="en-US" dirty="0"/>
              <a:t>Picture / graph goes here</a:t>
            </a:r>
          </a:p>
        </p:txBody>
      </p:sp>
      <p:sp>
        <p:nvSpPr>
          <p:cNvPr id="18" name="Content Placeholder 2">
            <a:extLst>
              <a:ext uri="{FF2B5EF4-FFF2-40B4-BE49-F238E27FC236}">
                <a16:creationId xmlns:a16="http://schemas.microsoft.com/office/drawing/2014/main" id="{9A5FFD28-13AC-C848-A78D-7FB2FA396FD3}"/>
              </a:ext>
            </a:extLst>
          </p:cNvPr>
          <p:cNvSpPr>
            <a:spLocks noGrp="1"/>
          </p:cNvSpPr>
          <p:nvPr>
            <p:ph sz="quarter" idx="14"/>
          </p:nvPr>
        </p:nvSpPr>
        <p:spPr>
          <a:xfrm>
            <a:off x="769938" y="2407654"/>
            <a:ext cx="3365496" cy="382328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spTree>
    <p:extLst>
      <p:ext uri="{BB962C8B-B14F-4D97-AF65-F5344CB8AC3E}">
        <p14:creationId xmlns:p14="http://schemas.microsoft.com/office/powerpoint/2010/main" val="15748627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 background – Bar - 3 images">
    <p:spTree>
      <p:nvGrpSpPr>
        <p:cNvPr id="1" name=""/>
        <p:cNvGrpSpPr/>
        <p:nvPr/>
      </p:nvGrpSpPr>
      <p:grpSpPr>
        <a:xfrm>
          <a:off x="0" y="0"/>
          <a:ext cx="0" cy="0"/>
          <a:chOff x="0" y="0"/>
          <a:chExt cx="0" cy="0"/>
        </a:xfrm>
      </p:grpSpPr>
      <p:sp>
        <p:nvSpPr>
          <p:cNvPr id="16" name="Rectangle 11">
            <a:extLst>
              <a:ext uri="{FF2B5EF4-FFF2-40B4-BE49-F238E27FC236}">
                <a16:creationId xmlns:a16="http://schemas.microsoft.com/office/drawing/2014/main" id="{93F6BBB2-5397-5942-BE0F-F6E4786F19F7}"/>
              </a:ext>
            </a:extLst>
          </p:cNvPr>
          <p:cNvSpPr/>
          <p:nvPr userDrawn="1"/>
        </p:nvSpPr>
        <p:spPr>
          <a:xfrm>
            <a:off x="-3932" y="1369749"/>
            <a:ext cx="11319932" cy="857892"/>
          </a:xfrm>
          <a:custGeom>
            <a:avLst/>
            <a:gdLst>
              <a:gd name="connsiteX0" fmla="*/ 0 w 1957589"/>
              <a:gd name="connsiteY0" fmla="*/ 0 h 1648495"/>
              <a:gd name="connsiteX1" fmla="*/ 1957589 w 1957589"/>
              <a:gd name="connsiteY1" fmla="*/ 0 h 1648495"/>
              <a:gd name="connsiteX2" fmla="*/ 1957589 w 1957589"/>
              <a:gd name="connsiteY2" fmla="*/ 1648495 h 1648495"/>
              <a:gd name="connsiteX3" fmla="*/ 0 w 1957589"/>
              <a:gd name="connsiteY3" fmla="*/ 1648495 h 1648495"/>
              <a:gd name="connsiteX4" fmla="*/ 0 w 1957589"/>
              <a:gd name="connsiteY4" fmla="*/ 0 h 1648495"/>
              <a:gd name="connsiteX0" fmla="*/ 0 w 5885645"/>
              <a:gd name="connsiteY0" fmla="*/ 0 h 1648495"/>
              <a:gd name="connsiteX1" fmla="*/ 1957589 w 5885645"/>
              <a:gd name="connsiteY1" fmla="*/ 0 h 1648495"/>
              <a:gd name="connsiteX2" fmla="*/ 5885645 w 5885645"/>
              <a:gd name="connsiteY2" fmla="*/ 1648495 h 1648495"/>
              <a:gd name="connsiteX3" fmla="*/ 0 w 5885645"/>
              <a:gd name="connsiteY3" fmla="*/ 1648495 h 1648495"/>
              <a:gd name="connsiteX4" fmla="*/ 0 w 5885645"/>
              <a:gd name="connsiteY4" fmla="*/ 0 h 1648495"/>
              <a:gd name="connsiteX0" fmla="*/ 0 w 6864440"/>
              <a:gd name="connsiteY0" fmla="*/ 12879 h 1661374"/>
              <a:gd name="connsiteX1" fmla="*/ 6864440 w 6864440"/>
              <a:gd name="connsiteY1" fmla="*/ 0 h 1661374"/>
              <a:gd name="connsiteX2" fmla="*/ 5885645 w 6864440"/>
              <a:gd name="connsiteY2" fmla="*/ 1661374 h 1661374"/>
              <a:gd name="connsiteX3" fmla="*/ 0 w 6864440"/>
              <a:gd name="connsiteY3" fmla="*/ 1661374 h 1661374"/>
              <a:gd name="connsiteX4" fmla="*/ 0 w 6864440"/>
              <a:gd name="connsiteY4" fmla="*/ 12879 h 1661374"/>
              <a:gd name="connsiteX0" fmla="*/ 0 w 11320937"/>
              <a:gd name="connsiteY0" fmla="*/ 3254 h 1661374"/>
              <a:gd name="connsiteX1" fmla="*/ 11320937 w 11320937"/>
              <a:gd name="connsiteY1" fmla="*/ 0 h 1661374"/>
              <a:gd name="connsiteX2" fmla="*/ 10342142 w 11320937"/>
              <a:gd name="connsiteY2" fmla="*/ 1661374 h 1661374"/>
              <a:gd name="connsiteX3" fmla="*/ 4456497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342142 w 11320937"/>
              <a:gd name="connsiteY2" fmla="*/ 1661374 h 1661374"/>
              <a:gd name="connsiteX3" fmla="*/ 0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736778 w 11320937"/>
              <a:gd name="connsiteY2" fmla="*/ 997231 h 1661374"/>
              <a:gd name="connsiteX3" fmla="*/ 0 w 11320937"/>
              <a:gd name="connsiteY3" fmla="*/ 1661374 h 1661374"/>
              <a:gd name="connsiteX4" fmla="*/ 0 w 11320937"/>
              <a:gd name="connsiteY4" fmla="*/ 3254 h 1661374"/>
              <a:gd name="connsiteX0" fmla="*/ 9626 w 11330563"/>
              <a:gd name="connsiteY0" fmla="*/ 3254 h 1045357"/>
              <a:gd name="connsiteX1" fmla="*/ 11330563 w 11330563"/>
              <a:gd name="connsiteY1" fmla="*/ 0 h 1045357"/>
              <a:gd name="connsiteX2" fmla="*/ 10746404 w 11330563"/>
              <a:gd name="connsiteY2" fmla="*/ 997231 h 1045357"/>
              <a:gd name="connsiteX3" fmla="*/ 0 w 11330563"/>
              <a:gd name="connsiteY3" fmla="*/ 1045357 h 1045357"/>
              <a:gd name="connsiteX4" fmla="*/ 9626 w 11330563"/>
              <a:gd name="connsiteY4" fmla="*/ 3254 h 1045357"/>
              <a:gd name="connsiteX0" fmla="*/ 19252 w 11340189"/>
              <a:gd name="connsiteY0" fmla="*/ 3254 h 1016481"/>
              <a:gd name="connsiteX1" fmla="*/ 11340189 w 11340189"/>
              <a:gd name="connsiteY1" fmla="*/ 0 h 1016481"/>
              <a:gd name="connsiteX2" fmla="*/ 10756030 w 11340189"/>
              <a:gd name="connsiteY2" fmla="*/ 997231 h 1016481"/>
              <a:gd name="connsiteX3" fmla="*/ 0 w 11340189"/>
              <a:gd name="connsiteY3" fmla="*/ 1016481 h 1016481"/>
              <a:gd name="connsiteX4" fmla="*/ 19252 w 11340189"/>
              <a:gd name="connsiteY4" fmla="*/ 3254 h 1016481"/>
              <a:gd name="connsiteX0" fmla="*/ 9627 w 11330564"/>
              <a:gd name="connsiteY0" fmla="*/ 3254 h 997231"/>
              <a:gd name="connsiteX1" fmla="*/ 11330564 w 11330564"/>
              <a:gd name="connsiteY1" fmla="*/ 0 h 997231"/>
              <a:gd name="connsiteX2" fmla="*/ 10746405 w 11330564"/>
              <a:gd name="connsiteY2" fmla="*/ 997231 h 997231"/>
              <a:gd name="connsiteX3" fmla="*/ 0 w 11330564"/>
              <a:gd name="connsiteY3" fmla="*/ 997231 h 997231"/>
              <a:gd name="connsiteX4" fmla="*/ 9627 w 11330564"/>
              <a:gd name="connsiteY4" fmla="*/ 3254 h 997231"/>
              <a:gd name="connsiteX0" fmla="*/ 67 w 11321004"/>
              <a:gd name="connsiteY0" fmla="*/ 3254 h 997231"/>
              <a:gd name="connsiteX1" fmla="*/ 11321004 w 11321004"/>
              <a:gd name="connsiteY1" fmla="*/ 0 h 997231"/>
              <a:gd name="connsiteX2" fmla="*/ 10736845 w 11321004"/>
              <a:gd name="connsiteY2" fmla="*/ 997231 h 997231"/>
              <a:gd name="connsiteX3" fmla="*/ 107398 w 11321004"/>
              <a:gd name="connsiteY3" fmla="*/ 997231 h 997231"/>
              <a:gd name="connsiteX4" fmla="*/ 67 w 11321004"/>
              <a:gd name="connsiteY4" fmla="*/ 3254 h 997231"/>
              <a:gd name="connsiteX0" fmla="*/ 522 w 11321459"/>
              <a:gd name="connsiteY0" fmla="*/ 3254 h 1002547"/>
              <a:gd name="connsiteX1" fmla="*/ 11321459 w 11321459"/>
              <a:gd name="connsiteY1" fmla="*/ 0 h 1002547"/>
              <a:gd name="connsiteX2" fmla="*/ 10737300 w 11321459"/>
              <a:gd name="connsiteY2" fmla="*/ 997231 h 1002547"/>
              <a:gd name="connsiteX3" fmla="*/ 6843 w 11321459"/>
              <a:gd name="connsiteY3" fmla="*/ 1002547 h 1002547"/>
              <a:gd name="connsiteX4" fmla="*/ 522 w 11321459"/>
              <a:gd name="connsiteY4" fmla="*/ 3254 h 1002547"/>
              <a:gd name="connsiteX0" fmla="*/ 126586 w 11314616"/>
              <a:gd name="connsiteY0" fmla="*/ 0 h 1004610"/>
              <a:gd name="connsiteX1" fmla="*/ 11314616 w 11314616"/>
              <a:gd name="connsiteY1" fmla="*/ 2063 h 1004610"/>
              <a:gd name="connsiteX2" fmla="*/ 10730457 w 11314616"/>
              <a:gd name="connsiteY2" fmla="*/ 999294 h 1004610"/>
              <a:gd name="connsiteX3" fmla="*/ 0 w 11314616"/>
              <a:gd name="connsiteY3" fmla="*/ 1004610 h 1004610"/>
              <a:gd name="connsiteX4" fmla="*/ 126586 w 11314616"/>
              <a:gd name="connsiteY4" fmla="*/ 0 h 1004610"/>
              <a:gd name="connsiteX0" fmla="*/ 823 w 11316444"/>
              <a:gd name="connsiteY0" fmla="*/ 0 h 1004610"/>
              <a:gd name="connsiteX1" fmla="*/ 11316444 w 11316444"/>
              <a:gd name="connsiteY1" fmla="*/ 2063 h 1004610"/>
              <a:gd name="connsiteX2" fmla="*/ 10732285 w 11316444"/>
              <a:gd name="connsiteY2" fmla="*/ 999294 h 1004610"/>
              <a:gd name="connsiteX3" fmla="*/ 1828 w 11316444"/>
              <a:gd name="connsiteY3" fmla="*/ 1004610 h 1004610"/>
              <a:gd name="connsiteX4" fmla="*/ 823 w 11316444"/>
              <a:gd name="connsiteY4" fmla="*/ 0 h 1004610"/>
              <a:gd name="connsiteX0" fmla="*/ 87 w 11315708"/>
              <a:gd name="connsiteY0" fmla="*/ 0 h 1004610"/>
              <a:gd name="connsiteX1" fmla="*/ 11315708 w 11315708"/>
              <a:gd name="connsiteY1" fmla="*/ 2063 h 1004610"/>
              <a:gd name="connsiteX2" fmla="*/ 10731549 w 11315708"/>
              <a:gd name="connsiteY2" fmla="*/ 999294 h 1004610"/>
              <a:gd name="connsiteX3" fmla="*/ 80836 w 11315708"/>
              <a:gd name="connsiteY3" fmla="*/ 1004610 h 1004610"/>
              <a:gd name="connsiteX4" fmla="*/ 87 w 11315708"/>
              <a:gd name="connsiteY4" fmla="*/ 0 h 1004610"/>
              <a:gd name="connsiteX0" fmla="*/ 4311 w 11319932"/>
              <a:gd name="connsiteY0" fmla="*/ 0 h 999294"/>
              <a:gd name="connsiteX1" fmla="*/ 11319932 w 11319932"/>
              <a:gd name="connsiteY1" fmla="*/ 2063 h 999294"/>
              <a:gd name="connsiteX2" fmla="*/ 10735773 w 11319932"/>
              <a:gd name="connsiteY2" fmla="*/ 999294 h 999294"/>
              <a:gd name="connsiteX3" fmla="*/ 0 w 11319932"/>
              <a:gd name="connsiteY3" fmla="*/ 999294 h 999294"/>
              <a:gd name="connsiteX4" fmla="*/ 4311 w 11319932"/>
              <a:gd name="connsiteY4" fmla="*/ 0 h 999294"/>
              <a:gd name="connsiteX0" fmla="*/ 4311 w 11319932"/>
              <a:gd name="connsiteY0" fmla="*/ 0 h 999294"/>
              <a:gd name="connsiteX1" fmla="*/ 11319932 w 11319932"/>
              <a:gd name="connsiteY1" fmla="*/ 2063 h 999294"/>
              <a:gd name="connsiteX2" fmla="*/ 10811187 w 11319932"/>
              <a:gd name="connsiteY2" fmla="*/ 857892 h 999294"/>
              <a:gd name="connsiteX3" fmla="*/ 0 w 11319932"/>
              <a:gd name="connsiteY3" fmla="*/ 999294 h 999294"/>
              <a:gd name="connsiteX4" fmla="*/ 4311 w 11319932"/>
              <a:gd name="connsiteY4" fmla="*/ 0 h 999294"/>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29611 h 857892"/>
              <a:gd name="connsiteX4" fmla="*/ 4311 w 11319932"/>
              <a:gd name="connsiteY4" fmla="*/ 0 h 857892"/>
              <a:gd name="connsiteX0" fmla="*/ 4311 w 11319932"/>
              <a:gd name="connsiteY0" fmla="*/ 0 h 867318"/>
              <a:gd name="connsiteX1" fmla="*/ 11319932 w 11319932"/>
              <a:gd name="connsiteY1" fmla="*/ 2063 h 867318"/>
              <a:gd name="connsiteX2" fmla="*/ 10811187 w 11319932"/>
              <a:gd name="connsiteY2" fmla="*/ 857892 h 867318"/>
              <a:gd name="connsiteX3" fmla="*/ 0 w 11319932"/>
              <a:gd name="connsiteY3" fmla="*/ 867318 h 867318"/>
              <a:gd name="connsiteX4" fmla="*/ 4311 w 11319932"/>
              <a:gd name="connsiteY4" fmla="*/ 0 h 867318"/>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57891 h 857892"/>
              <a:gd name="connsiteX4" fmla="*/ 4311 w 11319932"/>
              <a:gd name="connsiteY4" fmla="*/ 0 h 85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9932" h="857892">
                <a:moveTo>
                  <a:pt x="4311" y="0"/>
                </a:moveTo>
                <a:lnTo>
                  <a:pt x="11319932" y="2063"/>
                </a:lnTo>
                <a:lnTo>
                  <a:pt x="10811187" y="857892"/>
                </a:lnTo>
                <a:lnTo>
                  <a:pt x="0" y="857891"/>
                </a:lnTo>
                <a:cubicBezTo>
                  <a:pt x="3209" y="510523"/>
                  <a:pt x="1102" y="347368"/>
                  <a:pt x="43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7" name="Text Placeholder 1">
            <a:extLst>
              <a:ext uri="{FF2B5EF4-FFF2-40B4-BE49-F238E27FC236}">
                <a16:creationId xmlns:a16="http://schemas.microsoft.com/office/drawing/2014/main" id="{E295A052-9146-6D4E-A0AD-49CE9C1DC8D1}"/>
              </a:ext>
            </a:extLst>
          </p:cNvPr>
          <p:cNvSpPr>
            <a:spLocks noGrp="1"/>
          </p:cNvSpPr>
          <p:nvPr>
            <p:ph type="body" sz="quarter" idx="10" hasCustomPrompt="1"/>
          </p:nvPr>
        </p:nvSpPr>
        <p:spPr>
          <a:xfrm>
            <a:off x="770123" y="1549762"/>
            <a:ext cx="10545877" cy="403910"/>
          </a:xfrm>
          <a:prstGeom prst="rect">
            <a:avLst/>
          </a:prstGeom>
        </p:spPr>
        <p:txBody>
          <a:bodyPr>
            <a:noAutofit/>
          </a:bodyPr>
          <a:lstStyle>
            <a:lvl1pPr marL="0" indent="0">
              <a:buNone/>
              <a:defRPr sz="2800" cap="all" baseline="0">
                <a:solidFill>
                  <a:srgbClr val="004277"/>
                </a:solidFill>
                <a:latin typeface="Arial" panose="020B0604020202020204" pitchFamily="34" charset="0"/>
                <a:cs typeface="Arial" panose="020B0604020202020204" pitchFamily="34" charset="0"/>
              </a:defRPr>
            </a:lvl1pPr>
          </a:lstStyle>
          <a:p>
            <a:r>
              <a:rPr lang="en-US" dirty="0"/>
              <a:t>SUB TITLE GOES HERE</a:t>
            </a:r>
          </a:p>
        </p:txBody>
      </p:sp>
      <p:sp>
        <p:nvSpPr>
          <p:cNvPr id="21" name="Content Placeholder 4">
            <a:extLst>
              <a:ext uri="{FF2B5EF4-FFF2-40B4-BE49-F238E27FC236}">
                <a16:creationId xmlns:a16="http://schemas.microsoft.com/office/drawing/2014/main" id="{3F5A0604-5070-B940-8323-7DEEF7081681}"/>
              </a:ext>
            </a:extLst>
          </p:cNvPr>
          <p:cNvSpPr>
            <a:spLocks noGrp="1"/>
          </p:cNvSpPr>
          <p:nvPr>
            <p:ph sz="quarter" idx="15" hasCustomPrompt="1"/>
          </p:nvPr>
        </p:nvSpPr>
        <p:spPr>
          <a:xfrm>
            <a:off x="8056563" y="2430463"/>
            <a:ext cx="3259137" cy="3800475"/>
          </a:xfrm>
          <a:prstGeom prst="rect">
            <a:avLst/>
          </a:prstGeom>
        </p:spPr>
        <p:txBody>
          <a:bodyPr/>
          <a:lstStyle>
            <a:lvl1pPr marL="0" indent="0">
              <a:buNone/>
              <a:defRPr sz="1600">
                <a:solidFill>
                  <a:schemeClr val="bg1"/>
                </a:solidFill>
              </a:defRPr>
            </a:lvl1pPr>
          </a:lstStyle>
          <a:p>
            <a:pPr lvl="0"/>
            <a:r>
              <a:rPr lang="en-US" dirty="0"/>
              <a:t>Picture / graph goes here</a:t>
            </a:r>
          </a:p>
        </p:txBody>
      </p:sp>
      <p:sp>
        <p:nvSpPr>
          <p:cNvPr id="22" name="Content Placeholder 4">
            <a:extLst>
              <a:ext uri="{FF2B5EF4-FFF2-40B4-BE49-F238E27FC236}">
                <a16:creationId xmlns:a16="http://schemas.microsoft.com/office/drawing/2014/main" id="{7D636906-B893-E848-A348-0768A21DAA2A}"/>
              </a:ext>
            </a:extLst>
          </p:cNvPr>
          <p:cNvSpPr>
            <a:spLocks noGrp="1"/>
          </p:cNvSpPr>
          <p:nvPr>
            <p:ph sz="quarter" idx="16" hasCustomPrompt="1"/>
          </p:nvPr>
        </p:nvSpPr>
        <p:spPr>
          <a:xfrm>
            <a:off x="876000" y="2430463"/>
            <a:ext cx="3259137" cy="3800475"/>
          </a:xfrm>
          <a:prstGeom prst="rect">
            <a:avLst/>
          </a:prstGeom>
        </p:spPr>
        <p:txBody>
          <a:bodyPr/>
          <a:lstStyle>
            <a:lvl1pPr marL="0" indent="0">
              <a:buNone/>
              <a:defRPr sz="1600">
                <a:solidFill>
                  <a:schemeClr val="bg1"/>
                </a:solidFill>
              </a:defRPr>
            </a:lvl1pPr>
          </a:lstStyle>
          <a:p>
            <a:pPr lvl="0"/>
            <a:r>
              <a:rPr lang="en-US" dirty="0"/>
              <a:t>Picture / graph goes here</a:t>
            </a:r>
          </a:p>
        </p:txBody>
      </p:sp>
      <p:sp>
        <p:nvSpPr>
          <p:cNvPr id="23" name="Content Placeholder 4">
            <a:extLst>
              <a:ext uri="{FF2B5EF4-FFF2-40B4-BE49-F238E27FC236}">
                <a16:creationId xmlns:a16="http://schemas.microsoft.com/office/drawing/2014/main" id="{52AF8F32-4A89-5840-B643-67F6C69586F5}"/>
              </a:ext>
            </a:extLst>
          </p:cNvPr>
          <p:cNvSpPr>
            <a:spLocks noGrp="1"/>
          </p:cNvSpPr>
          <p:nvPr>
            <p:ph sz="quarter" idx="17" hasCustomPrompt="1"/>
          </p:nvPr>
        </p:nvSpPr>
        <p:spPr>
          <a:xfrm>
            <a:off x="4466430" y="2430463"/>
            <a:ext cx="3259137" cy="3800475"/>
          </a:xfrm>
          <a:prstGeom prst="rect">
            <a:avLst/>
          </a:prstGeom>
        </p:spPr>
        <p:txBody>
          <a:bodyPr/>
          <a:lstStyle>
            <a:lvl1pPr marL="0" indent="0">
              <a:buNone/>
              <a:defRPr sz="1600">
                <a:solidFill>
                  <a:schemeClr val="bg1"/>
                </a:solidFill>
              </a:defRPr>
            </a:lvl1pPr>
          </a:lstStyle>
          <a:p>
            <a:pPr lvl="0"/>
            <a:r>
              <a:rPr lang="en-US" dirty="0"/>
              <a:t>Picture / graph goes here</a:t>
            </a:r>
          </a:p>
        </p:txBody>
      </p:sp>
    </p:spTree>
    <p:extLst>
      <p:ext uri="{BB962C8B-B14F-4D97-AF65-F5344CB8AC3E}">
        <p14:creationId xmlns:p14="http://schemas.microsoft.com/office/powerpoint/2010/main" val="4057488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hite background – title &amp; copy">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234A766A-51E1-AC40-B711-496B1A4B8E84}"/>
              </a:ext>
            </a:extLst>
          </p:cNvPr>
          <p:cNvSpPr>
            <a:spLocks noGrp="1"/>
          </p:cNvSpPr>
          <p:nvPr>
            <p:ph sz="quarter" idx="12"/>
          </p:nvPr>
        </p:nvSpPr>
        <p:spPr>
          <a:xfrm>
            <a:off x="769938" y="2081213"/>
            <a:ext cx="10583862" cy="4149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9">
            <a:extLst>
              <a:ext uri="{FF2B5EF4-FFF2-40B4-BE49-F238E27FC236}">
                <a16:creationId xmlns:a16="http://schemas.microsoft.com/office/drawing/2014/main" id="{2650BD4D-AAB4-614F-AE63-3D4BC66B895F}"/>
              </a:ext>
            </a:extLst>
          </p:cNvPr>
          <p:cNvSpPr>
            <a:spLocks noGrp="1"/>
          </p:cNvSpPr>
          <p:nvPr>
            <p:ph idx="11"/>
          </p:nvPr>
        </p:nvSpPr>
        <p:spPr>
          <a:xfrm>
            <a:off x="770122" y="2081740"/>
            <a:ext cx="10583678" cy="414975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
            <a:extLst>
              <a:ext uri="{FF2B5EF4-FFF2-40B4-BE49-F238E27FC236}">
                <a16:creationId xmlns:a16="http://schemas.microsoft.com/office/drawing/2014/main" id="{7B6D9BD3-819F-FD44-B198-47D439D0446C}"/>
              </a:ext>
            </a:extLst>
          </p:cNvPr>
          <p:cNvSpPr>
            <a:spLocks noGrp="1"/>
          </p:cNvSpPr>
          <p:nvPr>
            <p:ph type="body" sz="quarter" idx="10" hasCustomPrompt="1"/>
          </p:nvPr>
        </p:nvSpPr>
        <p:spPr>
          <a:xfrm>
            <a:off x="770123" y="1369259"/>
            <a:ext cx="10545877" cy="403910"/>
          </a:xfrm>
          <a:prstGeom prst="rect">
            <a:avLst/>
          </a:prstGeom>
        </p:spPr>
        <p:txBody>
          <a:bodyPr>
            <a:noAutofit/>
          </a:bodyPr>
          <a:lstStyle>
            <a:lvl1pPr marL="0" indent="0">
              <a:buNone/>
              <a:defRPr sz="2800" cap="all" baseline="0">
                <a:latin typeface="Arial" panose="020B0604020202020204" pitchFamily="34" charset="0"/>
                <a:cs typeface="Arial" panose="020B0604020202020204" pitchFamily="34" charset="0"/>
              </a:defRPr>
            </a:lvl1pPr>
          </a:lstStyle>
          <a:p>
            <a:r>
              <a:rPr lang="en-US" dirty="0"/>
              <a:t>SUB TITLE GOES HERE</a:t>
            </a:r>
          </a:p>
        </p:txBody>
      </p:sp>
    </p:spTree>
    <p:extLst>
      <p:ext uri="{BB962C8B-B14F-4D97-AF65-F5344CB8AC3E}">
        <p14:creationId xmlns:p14="http://schemas.microsoft.com/office/powerpoint/2010/main" val="250638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hite background – copy">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490E08-7D12-8840-BDE8-781BEF4D96D2}"/>
              </a:ext>
            </a:extLst>
          </p:cNvPr>
          <p:cNvSpPr>
            <a:spLocks noGrp="1"/>
          </p:cNvSpPr>
          <p:nvPr>
            <p:ph sz="quarter" idx="12"/>
          </p:nvPr>
        </p:nvSpPr>
        <p:spPr>
          <a:xfrm>
            <a:off x="776288" y="1369260"/>
            <a:ext cx="10579100" cy="48807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3114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hite background – 3 images">
    <p:spTree>
      <p:nvGrpSpPr>
        <p:cNvPr id="1" name=""/>
        <p:cNvGrpSpPr/>
        <p:nvPr/>
      </p:nvGrpSpPr>
      <p:grpSpPr>
        <a:xfrm>
          <a:off x="0" y="0"/>
          <a:ext cx="0" cy="0"/>
          <a:chOff x="0" y="0"/>
          <a:chExt cx="0" cy="0"/>
        </a:xfrm>
      </p:grpSpPr>
      <p:sp>
        <p:nvSpPr>
          <p:cNvPr id="10" name="Content Placeholder 4">
            <a:extLst>
              <a:ext uri="{FF2B5EF4-FFF2-40B4-BE49-F238E27FC236}">
                <a16:creationId xmlns:a16="http://schemas.microsoft.com/office/drawing/2014/main" id="{CC75D345-5F4C-544B-9051-5F9EE6FBEAC1}"/>
              </a:ext>
            </a:extLst>
          </p:cNvPr>
          <p:cNvSpPr>
            <a:spLocks noGrp="1"/>
          </p:cNvSpPr>
          <p:nvPr>
            <p:ph sz="quarter" idx="15" hasCustomPrompt="1"/>
          </p:nvPr>
        </p:nvSpPr>
        <p:spPr>
          <a:xfrm>
            <a:off x="8056563" y="2081741"/>
            <a:ext cx="3259137" cy="4149198"/>
          </a:xfrm>
          <a:prstGeom prst="rect">
            <a:avLst/>
          </a:prstGeom>
        </p:spPr>
        <p:txBody>
          <a:bodyPr/>
          <a:lstStyle>
            <a:lvl1pPr marL="0" indent="0">
              <a:buNone/>
              <a:defRPr sz="1600"/>
            </a:lvl1pPr>
          </a:lstStyle>
          <a:p>
            <a:pPr lvl="0"/>
            <a:r>
              <a:rPr lang="en-US" dirty="0"/>
              <a:t>Picture / graph goes here</a:t>
            </a:r>
          </a:p>
        </p:txBody>
      </p:sp>
      <p:sp>
        <p:nvSpPr>
          <p:cNvPr id="11" name="Content Placeholder 4">
            <a:extLst>
              <a:ext uri="{FF2B5EF4-FFF2-40B4-BE49-F238E27FC236}">
                <a16:creationId xmlns:a16="http://schemas.microsoft.com/office/drawing/2014/main" id="{33EDA33B-089E-FB43-BCB2-0E9C02182FD3}"/>
              </a:ext>
            </a:extLst>
          </p:cNvPr>
          <p:cNvSpPr>
            <a:spLocks noGrp="1"/>
          </p:cNvSpPr>
          <p:nvPr>
            <p:ph sz="quarter" idx="16" hasCustomPrompt="1"/>
          </p:nvPr>
        </p:nvSpPr>
        <p:spPr>
          <a:xfrm>
            <a:off x="876000" y="2081741"/>
            <a:ext cx="3259137" cy="4149198"/>
          </a:xfrm>
          <a:prstGeom prst="rect">
            <a:avLst/>
          </a:prstGeom>
        </p:spPr>
        <p:txBody>
          <a:bodyPr/>
          <a:lstStyle>
            <a:lvl1pPr marL="0" indent="0">
              <a:buNone/>
              <a:defRPr sz="1600"/>
            </a:lvl1pPr>
          </a:lstStyle>
          <a:p>
            <a:pPr lvl="0"/>
            <a:r>
              <a:rPr lang="en-US" dirty="0"/>
              <a:t>Picture / graph goes here</a:t>
            </a:r>
          </a:p>
        </p:txBody>
      </p:sp>
      <p:sp>
        <p:nvSpPr>
          <p:cNvPr id="15" name="Content Placeholder 4">
            <a:extLst>
              <a:ext uri="{FF2B5EF4-FFF2-40B4-BE49-F238E27FC236}">
                <a16:creationId xmlns:a16="http://schemas.microsoft.com/office/drawing/2014/main" id="{38D459AA-CD88-0A45-8097-89CEF1571AC1}"/>
              </a:ext>
            </a:extLst>
          </p:cNvPr>
          <p:cNvSpPr>
            <a:spLocks noGrp="1"/>
          </p:cNvSpPr>
          <p:nvPr>
            <p:ph sz="quarter" idx="17" hasCustomPrompt="1"/>
          </p:nvPr>
        </p:nvSpPr>
        <p:spPr>
          <a:xfrm>
            <a:off x="4466430" y="2081741"/>
            <a:ext cx="3259137" cy="4149198"/>
          </a:xfrm>
          <a:prstGeom prst="rect">
            <a:avLst/>
          </a:prstGeom>
        </p:spPr>
        <p:txBody>
          <a:bodyPr/>
          <a:lstStyle>
            <a:lvl1pPr marL="0" indent="0">
              <a:buNone/>
              <a:defRPr sz="1600"/>
            </a:lvl1pPr>
          </a:lstStyle>
          <a:p>
            <a:pPr lvl="0"/>
            <a:r>
              <a:rPr lang="en-US" dirty="0"/>
              <a:t>Picture / graph goes here</a:t>
            </a:r>
          </a:p>
        </p:txBody>
      </p:sp>
      <p:sp>
        <p:nvSpPr>
          <p:cNvPr id="16" name="Text Placeholder 1">
            <a:extLst>
              <a:ext uri="{FF2B5EF4-FFF2-40B4-BE49-F238E27FC236}">
                <a16:creationId xmlns:a16="http://schemas.microsoft.com/office/drawing/2014/main" id="{C99E48C6-4532-5749-A3B8-DB7245FAA8AB}"/>
              </a:ext>
            </a:extLst>
          </p:cNvPr>
          <p:cNvSpPr>
            <a:spLocks noGrp="1"/>
          </p:cNvSpPr>
          <p:nvPr>
            <p:ph type="body" sz="quarter" idx="10" hasCustomPrompt="1"/>
          </p:nvPr>
        </p:nvSpPr>
        <p:spPr>
          <a:xfrm>
            <a:off x="770123" y="1369259"/>
            <a:ext cx="10545877" cy="403910"/>
          </a:xfrm>
          <a:prstGeom prst="rect">
            <a:avLst/>
          </a:prstGeom>
        </p:spPr>
        <p:txBody>
          <a:bodyPr>
            <a:noAutofit/>
          </a:bodyPr>
          <a:lstStyle>
            <a:lvl1pPr marL="0" indent="0">
              <a:buNone/>
              <a:defRPr sz="2800" cap="all" baseline="0">
                <a:latin typeface="Arial" panose="020B0604020202020204" pitchFamily="34" charset="0"/>
                <a:cs typeface="Arial" panose="020B0604020202020204" pitchFamily="34" charset="0"/>
              </a:defRPr>
            </a:lvl1pPr>
          </a:lstStyle>
          <a:p>
            <a:r>
              <a:rPr lang="en-US" dirty="0"/>
              <a:t>SUB TITLE GOES HERE</a:t>
            </a:r>
          </a:p>
        </p:txBody>
      </p:sp>
    </p:spTree>
    <p:extLst>
      <p:ext uri="{BB962C8B-B14F-4D97-AF65-F5344CB8AC3E}">
        <p14:creationId xmlns:p14="http://schemas.microsoft.com/office/powerpoint/2010/main" val="1760253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hite background – Bar- copy">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976DA6-B546-E74E-9F04-4FE8ECF8E7F0}"/>
              </a:ext>
            </a:extLst>
          </p:cNvPr>
          <p:cNvSpPr>
            <a:spLocks noGrp="1"/>
          </p:cNvSpPr>
          <p:nvPr>
            <p:ph sz="quarter" idx="12"/>
          </p:nvPr>
        </p:nvSpPr>
        <p:spPr>
          <a:xfrm>
            <a:off x="769938" y="2408238"/>
            <a:ext cx="10583862" cy="3822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11">
            <a:extLst>
              <a:ext uri="{FF2B5EF4-FFF2-40B4-BE49-F238E27FC236}">
                <a16:creationId xmlns:a16="http://schemas.microsoft.com/office/drawing/2014/main" id="{ADB7DC03-D963-B54B-9628-0D7AB044A189}"/>
              </a:ext>
            </a:extLst>
          </p:cNvPr>
          <p:cNvSpPr/>
          <p:nvPr userDrawn="1"/>
        </p:nvSpPr>
        <p:spPr>
          <a:xfrm>
            <a:off x="-3932" y="1369749"/>
            <a:ext cx="11319932" cy="857892"/>
          </a:xfrm>
          <a:custGeom>
            <a:avLst/>
            <a:gdLst>
              <a:gd name="connsiteX0" fmla="*/ 0 w 1957589"/>
              <a:gd name="connsiteY0" fmla="*/ 0 h 1648495"/>
              <a:gd name="connsiteX1" fmla="*/ 1957589 w 1957589"/>
              <a:gd name="connsiteY1" fmla="*/ 0 h 1648495"/>
              <a:gd name="connsiteX2" fmla="*/ 1957589 w 1957589"/>
              <a:gd name="connsiteY2" fmla="*/ 1648495 h 1648495"/>
              <a:gd name="connsiteX3" fmla="*/ 0 w 1957589"/>
              <a:gd name="connsiteY3" fmla="*/ 1648495 h 1648495"/>
              <a:gd name="connsiteX4" fmla="*/ 0 w 1957589"/>
              <a:gd name="connsiteY4" fmla="*/ 0 h 1648495"/>
              <a:gd name="connsiteX0" fmla="*/ 0 w 5885645"/>
              <a:gd name="connsiteY0" fmla="*/ 0 h 1648495"/>
              <a:gd name="connsiteX1" fmla="*/ 1957589 w 5885645"/>
              <a:gd name="connsiteY1" fmla="*/ 0 h 1648495"/>
              <a:gd name="connsiteX2" fmla="*/ 5885645 w 5885645"/>
              <a:gd name="connsiteY2" fmla="*/ 1648495 h 1648495"/>
              <a:gd name="connsiteX3" fmla="*/ 0 w 5885645"/>
              <a:gd name="connsiteY3" fmla="*/ 1648495 h 1648495"/>
              <a:gd name="connsiteX4" fmla="*/ 0 w 5885645"/>
              <a:gd name="connsiteY4" fmla="*/ 0 h 1648495"/>
              <a:gd name="connsiteX0" fmla="*/ 0 w 6864440"/>
              <a:gd name="connsiteY0" fmla="*/ 12879 h 1661374"/>
              <a:gd name="connsiteX1" fmla="*/ 6864440 w 6864440"/>
              <a:gd name="connsiteY1" fmla="*/ 0 h 1661374"/>
              <a:gd name="connsiteX2" fmla="*/ 5885645 w 6864440"/>
              <a:gd name="connsiteY2" fmla="*/ 1661374 h 1661374"/>
              <a:gd name="connsiteX3" fmla="*/ 0 w 6864440"/>
              <a:gd name="connsiteY3" fmla="*/ 1661374 h 1661374"/>
              <a:gd name="connsiteX4" fmla="*/ 0 w 6864440"/>
              <a:gd name="connsiteY4" fmla="*/ 12879 h 1661374"/>
              <a:gd name="connsiteX0" fmla="*/ 0 w 11320937"/>
              <a:gd name="connsiteY0" fmla="*/ 3254 h 1661374"/>
              <a:gd name="connsiteX1" fmla="*/ 11320937 w 11320937"/>
              <a:gd name="connsiteY1" fmla="*/ 0 h 1661374"/>
              <a:gd name="connsiteX2" fmla="*/ 10342142 w 11320937"/>
              <a:gd name="connsiteY2" fmla="*/ 1661374 h 1661374"/>
              <a:gd name="connsiteX3" fmla="*/ 4456497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342142 w 11320937"/>
              <a:gd name="connsiteY2" fmla="*/ 1661374 h 1661374"/>
              <a:gd name="connsiteX3" fmla="*/ 0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736778 w 11320937"/>
              <a:gd name="connsiteY2" fmla="*/ 997231 h 1661374"/>
              <a:gd name="connsiteX3" fmla="*/ 0 w 11320937"/>
              <a:gd name="connsiteY3" fmla="*/ 1661374 h 1661374"/>
              <a:gd name="connsiteX4" fmla="*/ 0 w 11320937"/>
              <a:gd name="connsiteY4" fmla="*/ 3254 h 1661374"/>
              <a:gd name="connsiteX0" fmla="*/ 9626 w 11330563"/>
              <a:gd name="connsiteY0" fmla="*/ 3254 h 1045357"/>
              <a:gd name="connsiteX1" fmla="*/ 11330563 w 11330563"/>
              <a:gd name="connsiteY1" fmla="*/ 0 h 1045357"/>
              <a:gd name="connsiteX2" fmla="*/ 10746404 w 11330563"/>
              <a:gd name="connsiteY2" fmla="*/ 997231 h 1045357"/>
              <a:gd name="connsiteX3" fmla="*/ 0 w 11330563"/>
              <a:gd name="connsiteY3" fmla="*/ 1045357 h 1045357"/>
              <a:gd name="connsiteX4" fmla="*/ 9626 w 11330563"/>
              <a:gd name="connsiteY4" fmla="*/ 3254 h 1045357"/>
              <a:gd name="connsiteX0" fmla="*/ 19252 w 11340189"/>
              <a:gd name="connsiteY0" fmla="*/ 3254 h 1016481"/>
              <a:gd name="connsiteX1" fmla="*/ 11340189 w 11340189"/>
              <a:gd name="connsiteY1" fmla="*/ 0 h 1016481"/>
              <a:gd name="connsiteX2" fmla="*/ 10756030 w 11340189"/>
              <a:gd name="connsiteY2" fmla="*/ 997231 h 1016481"/>
              <a:gd name="connsiteX3" fmla="*/ 0 w 11340189"/>
              <a:gd name="connsiteY3" fmla="*/ 1016481 h 1016481"/>
              <a:gd name="connsiteX4" fmla="*/ 19252 w 11340189"/>
              <a:gd name="connsiteY4" fmla="*/ 3254 h 1016481"/>
              <a:gd name="connsiteX0" fmla="*/ 9627 w 11330564"/>
              <a:gd name="connsiteY0" fmla="*/ 3254 h 997231"/>
              <a:gd name="connsiteX1" fmla="*/ 11330564 w 11330564"/>
              <a:gd name="connsiteY1" fmla="*/ 0 h 997231"/>
              <a:gd name="connsiteX2" fmla="*/ 10746405 w 11330564"/>
              <a:gd name="connsiteY2" fmla="*/ 997231 h 997231"/>
              <a:gd name="connsiteX3" fmla="*/ 0 w 11330564"/>
              <a:gd name="connsiteY3" fmla="*/ 997231 h 997231"/>
              <a:gd name="connsiteX4" fmla="*/ 9627 w 11330564"/>
              <a:gd name="connsiteY4" fmla="*/ 3254 h 997231"/>
              <a:gd name="connsiteX0" fmla="*/ 67 w 11321004"/>
              <a:gd name="connsiteY0" fmla="*/ 3254 h 997231"/>
              <a:gd name="connsiteX1" fmla="*/ 11321004 w 11321004"/>
              <a:gd name="connsiteY1" fmla="*/ 0 h 997231"/>
              <a:gd name="connsiteX2" fmla="*/ 10736845 w 11321004"/>
              <a:gd name="connsiteY2" fmla="*/ 997231 h 997231"/>
              <a:gd name="connsiteX3" fmla="*/ 107398 w 11321004"/>
              <a:gd name="connsiteY3" fmla="*/ 997231 h 997231"/>
              <a:gd name="connsiteX4" fmla="*/ 67 w 11321004"/>
              <a:gd name="connsiteY4" fmla="*/ 3254 h 997231"/>
              <a:gd name="connsiteX0" fmla="*/ 522 w 11321459"/>
              <a:gd name="connsiteY0" fmla="*/ 3254 h 1002547"/>
              <a:gd name="connsiteX1" fmla="*/ 11321459 w 11321459"/>
              <a:gd name="connsiteY1" fmla="*/ 0 h 1002547"/>
              <a:gd name="connsiteX2" fmla="*/ 10737300 w 11321459"/>
              <a:gd name="connsiteY2" fmla="*/ 997231 h 1002547"/>
              <a:gd name="connsiteX3" fmla="*/ 6843 w 11321459"/>
              <a:gd name="connsiteY3" fmla="*/ 1002547 h 1002547"/>
              <a:gd name="connsiteX4" fmla="*/ 522 w 11321459"/>
              <a:gd name="connsiteY4" fmla="*/ 3254 h 1002547"/>
              <a:gd name="connsiteX0" fmla="*/ 126586 w 11314616"/>
              <a:gd name="connsiteY0" fmla="*/ 0 h 1004610"/>
              <a:gd name="connsiteX1" fmla="*/ 11314616 w 11314616"/>
              <a:gd name="connsiteY1" fmla="*/ 2063 h 1004610"/>
              <a:gd name="connsiteX2" fmla="*/ 10730457 w 11314616"/>
              <a:gd name="connsiteY2" fmla="*/ 999294 h 1004610"/>
              <a:gd name="connsiteX3" fmla="*/ 0 w 11314616"/>
              <a:gd name="connsiteY3" fmla="*/ 1004610 h 1004610"/>
              <a:gd name="connsiteX4" fmla="*/ 126586 w 11314616"/>
              <a:gd name="connsiteY4" fmla="*/ 0 h 1004610"/>
              <a:gd name="connsiteX0" fmla="*/ 823 w 11316444"/>
              <a:gd name="connsiteY0" fmla="*/ 0 h 1004610"/>
              <a:gd name="connsiteX1" fmla="*/ 11316444 w 11316444"/>
              <a:gd name="connsiteY1" fmla="*/ 2063 h 1004610"/>
              <a:gd name="connsiteX2" fmla="*/ 10732285 w 11316444"/>
              <a:gd name="connsiteY2" fmla="*/ 999294 h 1004610"/>
              <a:gd name="connsiteX3" fmla="*/ 1828 w 11316444"/>
              <a:gd name="connsiteY3" fmla="*/ 1004610 h 1004610"/>
              <a:gd name="connsiteX4" fmla="*/ 823 w 11316444"/>
              <a:gd name="connsiteY4" fmla="*/ 0 h 1004610"/>
              <a:gd name="connsiteX0" fmla="*/ 87 w 11315708"/>
              <a:gd name="connsiteY0" fmla="*/ 0 h 1004610"/>
              <a:gd name="connsiteX1" fmla="*/ 11315708 w 11315708"/>
              <a:gd name="connsiteY1" fmla="*/ 2063 h 1004610"/>
              <a:gd name="connsiteX2" fmla="*/ 10731549 w 11315708"/>
              <a:gd name="connsiteY2" fmla="*/ 999294 h 1004610"/>
              <a:gd name="connsiteX3" fmla="*/ 80836 w 11315708"/>
              <a:gd name="connsiteY3" fmla="*/ 1004610 h 1004610"/>
              <a:gd name="connsiteX4" fmla="*/ 87 w 11315708"/>
              <a:gd name="connsiteY4" fmla="*/ 0 h 1004610"/>
              <a:gd name="connsiteX0" fmla="*/ 4311 w 11319932"/>
              <a:gd name="connsiteY0" fmla="*/ 0 h 999294"/>
              <a:gd name="connsiteX1" fmla="*/ 11319932 w 11319932"/>
              <a:gd name="connsiteY1" fmla="*/ 2063 h 999294"/>
              <a:gd name="connsiteX2" fmla="*/ 10735773 w 11319932"/>
              <a:gd name="connsiteY2" fmla="*/ 999294 h 999294"/>
              <a:gd name="connsiteX3" fmla="*/ 0 w 11319932"/>
              <a:gd name="connsiteY3" fmla="*/ 999294 h 999294"/>
              <a:gd name="connsiteX4" fmla="*/ 4311 w 11319932"/>
              <a:gd name="connsiteY4" fmla="*/ 0 h 999294"/>
              <a:gd name="connsiteX0" fmla="*/ 4311 w 11319932"/>
              <a:gd name="connsiteY0" fmla="*/ 0 h 999294"/>
              <a:gd name="connsiteX1" fmla="*/ 11319932 w 11319932"/>
              <a:gd name="connsiteY1" fmla="*/ 2063 h 999294"/>
              <a:gd name="connsiteX2" fmla="*/ 10811187 w 11319932"/>
              <a:gd name="connsiteY2" fmla="*/ 857892 h 999294"/>
              <a:gd name="connsiteX3" fmla="*/ 0 w 11319932"/>
              <a:gd name="connsiteY3" fmla="*/ 999294 h 999294"/>
              <a:gd name="connsiteX4" fmla="*/ 4311 w 11319932"/>
              <a:gd name="connsiteY4" fmla="*/ 0 h 999294"/>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29611 h 857892"/>
              <a:gd name="connsiteX4" fmla="*/ 4311 w 11319932"/>
              <a:gd name="connsiteY4" fmla="*/ 0 h 857892"/>
              <a:gd name="connsiteX0" fmla="*/ 4311 w 11319932"/>
              <a:gd name="connsiteY0" fmla="*/ 0 h 867318"/>
              <a:gd name="connsiteX1" fmla="*/ 11319932 w 11319932"/>
              <a:gd name="connsiteY1" fmla="*/ 2063 h 867318"/>
              <a:gd name="connsiteX2" fmla="*/ 10811187 w 11319932"/>
              <a:gd name="connsiteY2" fmla="*/ 857892 h 867318"/>
              <a:gd name="connsiteX3" fmla="*/ 0 w 11319932"/>
              <a:gd name="connsiteY3" fmla="*/ 867318 h 867318"/>
              <a:gd name="connsiteX4" fmla="*/ 4311 w 11319932"/>
              <a:gd name="connsiteY4" fmla="*/ 0 h 867318"/>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57891 h 857892"/>
              <a:gd name="connsiteX4" fmla="*/ 4311 w 11319932"/>
              <a:gd name="connsiteY4" fmla="*/ 0 h 85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9932" h="857892">
                <a:moveTo>
                  <a:pt x="4311" y="0"/>
                </a:moveTo>
                <a:lnTo>
                  <a:pt x="11319932" y="2063"/>
                </a:lnTo>
                <a:lnTo>
                  <a:pt x="10811187" y="857892"/>
                </a:lnTo>
                <a:lnTo>
                  <a:pt x="0" y="857891"/>
                </a:lnTo>
                <a:cubicBezTo>
                  <a:pt x="3209" y="510523"/>
                  <a:pt x="1102" y="347368"/>
                  <a:pt x="4311" y="0"/>
                </a:cubicBezTo>
                <a:close/>
              </a:path>
            </a:pathLst>
          </a:custGeom>
          <a:solidFill>
            <a:srgbClr val="004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
            <a:extLst>
              <a:ext uri="{FF2B5EF4-FFF2-40B4-BE49-F238E27FC236}">
                <a16:creationId xmlns:a16="http://schemas.microsoft.com/office/drawing/2014/main" id="{7B6D9BD3-819F-FD44-B198-47D439D0446C}"/>
              </a:ext>
            </a:extLst>
          </p:cNvPr>
          <p:cNvSpPr>
            <a:spLocks noGrp="1"/>
          </p:cNvSpPr>
          <p:nvPr>
            <p:ph type="body" sz="quarter" idx="10" hasCustomPrompt="1"/>
          </p:nvPr>
        </p:nvSpPr>
        <p:spPr>
          <a:xfrm>
            <a:off x="770123" y="1549762"/>
            <a:ext cx="10545877" cy="403910"/>
          </a:xfrm>
          <a:prstGeom prst="rect">
            <a:avLst/>
          </a:prstGeom>
        </p:spPr>
        <p:txBody>
          <a:bodyPr>
            <a:noAutofit/>
          </a:bodyPr>
          <a:lstStyle>
            <a:lvl1pPr marL="0" indent="0">
              <a:buNone/>
              <a:defRPr sz="2800" cap="all" baseline="0">
                <a:solidFill>
                  <a:schemeClr val="bg1"/>
                </a:solidFill>
                <a:latin typeface="Arial" panose="020B0604020202020204" pitchFamily="34" charset="0"/>
                <a:cs typeface="Arial" panose="020B0604020202020204" pitchFamily="34" charset="0"/>
              </a:defRPr>
            </a:lvl1pPr>
          </a:lstStyle>
          <a:p>
            <a:r>
              <a:rPr lang="en-US" dirty="0"/>
              <a:t>SUB TITLE GOES HERE</a:t>
            </a:r>
          </a:p>
        </p:txBody>
      </p:sp>
    </p:spTree>
    <p:extLst>
      <p:ext uri="{BB962C8B-B14F-4D97-AF65-F5344CB8AC3E}">
        <p14:creationId xmlns:p14="http://schemas.microsoft.com/office/powerpoint/2010/main" val="1689415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White background – Bar- Copy &amp; imag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1ED7767-FAC1-8F44-8496-A5A1771D44A5}"/>
              </a:ext>
            </a:extLst>
          </p:cNvPr>
          <p:cNvSpPr/>
          <p:nvPr userDrawn="1"/>
        </p:nvSpPr>
        <p:spPr>
          <a:xfrm>
            <a:off x="-3932" y="1369749"/>
            <a:ext cx="11319932" cy="857892"/>
          </a:xfrm>
          <a:custGeom>
            <a:avLst/>
            <a:gdLst>
              <a:gd name="connsiteX0" fmla="*/ 0 w 1957589"/>
              <a:gd name="connsiteY0" fmla="*/ 0 h 1648495"/>
              <a:gd name="connsiteX1" fmla="*/ 1957589 w 1957589"/>
              <a:gd name="connsiteY1" fmla="*/ 0 h 1648495"/>
              <a:gd name="connsiteX2" fmla="*/ 1957589 w 1957589"/>
              <a:gd name="connsiteY2" fmla="*/ 1648495 h 1648495"/>
              <a:gd name="connsiteX3" fmla="*/ 0 w 1957589"/>
              <a:gd name="connsiteY3" fmla="*/ 1648495 h 1648495"/>
              <a:gd name="connsiteX4" fmla="*/ 0 w 1957589"/>
              <a:gd name="connsiteY4" fmla="*/ 0 h 1648495"/>
              <a:gd name="connsiteX0" fmla="*/ 0 w 5885645"/>
              <a:gd name="connsiteY0" fmla="*/ 0 h 1648495"/>
              <a:gd name="connsiteX1" fmla="*/ 1957589 w 5885645"/>
              <a:gd name="connsiteY1" fmla="*/ 0 h 1648495"/>
              <a:gd name="connsiteX2" fmla="*/ 5885645 w 5885645"/>
              <a:gd name="connsiteY2" fmla="*/ 1648495 h 1648495"/>
              <a:gd name="connsiteX3" fmla="*/ 0 w 5885645"/>
              <a:gd name="connsiteY3" fmla="*/ 1648495 h 1648495"/>
              <a:gd name="connsiteX4" fmla="*/ 0 w 5885645"/>
              <a:gd name="connsiteY4" fmla="*/ 0 h 1648495"/>
              <a:gd name="connsiteX0" fmla="*/ 0 w 6864440"/>
              <a:gd name="connsiteY0" fmla="*/ 12879 h 1661374"/>
              <a:gd name="connsiteX1" fmla="*/ 6864440 w 6864440"/>
              <a:gd name="connsiteY1" fmla="*/ 0 h 1661374"/>
              <a:gd name="connsiteX2" fmla="*/ 5885645 w 6864440"/>
              <a:gd name="connsiteY2" fmla="*/ 1661374 h 1661374"/>
              <a:gd name="connsiteX3" fmla="*/ 0 w 6864440"/>
              <a:gd name="connsiteY3" fmla="*/ 1661374 h 1661374"/>
              <a:gd name="connsiteX4" fmla="*/ 0 w 6864440"/>
              <a:gd name="connsiteY4" fmla="*/ 12879 h 1661374"/>
              <a:gd name="connsiteX0" fmla="*/ 0 w 11320937"/>
              <a:gd name="connsiteY0" fmla="*/ 3254 h 1661374"/>
              <a:gd name="connsiteX1" fmla="*/ 11320937 w 11320937"/>
              <a:gd name="connsiteY1" fmla="*/ 0 h 1661374"/>
              <a:gd name="connsiteX2" fmla="*/ 10342142 w 11320937"/>
              <a:gd name="connsiteY2" fmla="*/ 1661374 h 1661374"/>
              <a:gd name="connsiteX3" fmla="*/ 4456497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342142 w 11320937"/>
              <a:gd name="connsiteY2" fmla="*/ 1661374 h 1661374"/>
              <a:gd name="connsiteX3" fmla="*/ 0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736778 w 11320937"/>
              <a:gd name="connsiteY2" fmla="*/ 997231 h 1661374"/>
              <a:gd name="connsiteX3" fmla="*/ 0 w 11320937"/>
              <a:gd name="connsiteY3" fmla="*/ 1661374 h 1661374"/>
              <a:gd name="connsiteX4" fmla="*/ 0 w 11320937"/>
              <a:gd name="connsiteY4" fmla="*/ 3254 h 1661374"/>
              <a:gd name="connsiteX0" fmla="*/ 9626 w 11330563"/>
              <a:gd name="connsiteY0" fmla="*/ 3254 h 1045357"/>
              <a:gd name="connsiteX1" fmla="*/ 11330563 w 11330563"/>
              <a:gd name="connsiteY1" fmla="*/ 0 h 1045357"/>
              <a:gd name="connsiteX2" fmla="*/ 10746404 w 11330563"/>
              <a:gd name="connsiteY2" fmla="*/ 997231 h 1045357"/>
              <a:gd name="connsiteX3" fmla="*/ 0 w 11330563"/>
              <a:gd name="connsiteY3" fmla="*/ 1045357 h 1045357"/>
              <a:gd name="connsiteX4" fmla="*/ 9626 w 11330563"/>
              <a:gd name="connsiteY4" fmla="*/ 3254 h 1045357"/>
              <a:gd name="connsiteX0" fmla="*/ 19252 w 11340189"/>
              <a:gd name="connsiteY0" fmla="*/ 3254 h 1016481"/>
              <a:gd name="connsiteX1" fmla="*/ 11340189 w 11340189"/>
              <a:gd name="connsiteY1" fmla="*/ 0 h 1016481"/>
              <a:gd name="connsiteX2" fmla="*/ 10756030 w 11340189"/>
              <a:gd name="connsiteY2" fmla="*/ 997231 h 1016481"/>
              <a:gd name="connsiteX3" fmla="*/ 0 w 11340189"/>
              <a:gd name="connsiteY3" fmla="*/ 1016481 h 1016481"/>
              <a:gd name="connsiteX4" fmla="*/ 19252 w 11340189"/>
              <a:gd name="connsiteY4" fmla="*/ 3254 h 1016481"/>
              <a:gd name="connsiteX0" fmla="*/ 9627 w 11330564"/>
              <a:gd name="connsiteY0" fmla="*/ 3254 h 997231"/>
              <a:gd name="connsiteX1" fmla="*/ 11330564 w 11330564"/>
              <a:gd name="connsiteY1" fmla="*/ 0 h 997231"/>
              <a:gd name="connsiteX2" fmla="*/ 10746405 w 11330564"/>
              <a:gd name="connsiteY2" fmla="*/ 997231 h 997231"/>
              <a:gd name="connsiteX3" fmla="*/ 0 w 11330564"/>
              <a:gd name="connsiteY3" fmla="*/ 997231 h 997231"/>
              <a:gd name="connsiteX4" fmla="*/ 9627 w 11330564"/>
              <a:gd name="connsiteY4" fmla="*/ 3254 h 997231"/>
              <a:gd name="connsiteX0" fmla="*/ 67 w 11321004"/>
              <a:gd name="connsiteY0" fmla="*/ 3254 h 997231"/>
              <a:gd name="connsiteX1" fmla="*/ 11321004 w 11321004"/>
              <a:gd name="connsiteY1" fmla="*/ 0 h 997231"/>
              <a:gd name="connsiteX2" fmla="*/ 10736845 w 11321004"/>
              <a:gd name="connsiteY2" fmla="*/ 997231 h 997231"/>
              <a:gd name="connsiteX3" fmla="*/ 107398 w 11321004"/>
              <a:gd name="connsiteY3" fmla="*/ 997231 h 997231"/>
              <a:gd name="connsiteX4" fmla="*/ 67 w 11321004"/>
              <a:gd name="connsiteY4" fmla="*/ 3254 h 997231"/>
              <a:gd name="connsiteX0" fmla="*/ 522 w 11321459"/>
              <a:gd name="connsiteY0" fmla="*/ 3254 h 1002547"/>
              <a:gd name="connsiteX1" fmla="*/ 11321459 w 11321459"/>
              <a:gd name="connsiteY1" fmla="*/ 0 h 1002547"/>
              <a:gd name="connsiteX2" fmla="*/ 10737300 w 11321459"/>
              <a:gd name="connsiteY2" fmla="*/ 997231 h 1002547"/>
              <a:gd name="connsiteX3" fmla="*/ 6843 w 11321459"/>
              <a:gd name="connsiteY3" fmla="*/ 1002547 h 1002547"/>
              <a:gd name="connsiteX4" fmla="*/ 522 w 11321459"/>
              <a:gd name="connsiteY4" fmla="*/ 3254 h 1002547"/>
              <a:gd name="connsiteX0" fmla="*/ 126586 w 11314616"/>
              <a:gd name="connsiteY0" fmla="*/ 0 h 1004610"/>
              <a:gd name="connsiteX1" fmla="*/ 11314616 w 11314616"/>
              <a:gd name="connsiteY1" fmla="*/ 2063 h 1004610"/>
              <a:gd name="connsiteX2" fmla="*/ 10730457 w 11314616"/>
              <a:gd name="connsiteY2" fmla="*/ 999294 h 1004610"/>
              <a:gd name="connsiteX3" fmla="*/ 0 w 11314616"/>
              <a:gd name="connsiteY3" fmla="*/ 1004610 h 1004610"/>
              <a:gd name="connsiteX4" fmla="*/ 126586 w 11314616"/>
              <a:gd name="connsiteY4" fmla="*/ 0 h 1004610"/>
              <a:gd name="connsiteX0" fmla="*/ 823 w 11316444"/>
              <a:gd name="connsiteY0" fmla="*/ 0 h 1004610"/>
              <a:gd name="connsiteX1" fmla="*/ 11316444 w 11316444"/>
              <a:gd name="connsiteY1" fmla="*/ 2063 h 1004610"/>
              <a:gd name="connsiteX2" fmla="*/ 10732285 w 11316444"/>
              <a:gd name="connsiteY2" fmla="*/ 999294 h 1004610"/>
              <a:gd name="connsiteX3" fmla="*/ 1828 w 11316444"/>
              <a:gd name="connsiteY3" fmla="*/ 1004610 h 1004610"/>
              <a:gd name="connsiteX4" fmla="*/ 823 w 11316444"/>
              <a:gd name="connsiteY4" fmla="*/ 0 h 1004610"/>
              <a:gd name="connsiteX0" fmla="*/ 87 w 11315708"/>
              <a:gd name="connsiteY0" fmla="*/ 0 h 1004610"/>
              <a:gd name="connsiteX1" fmla="*/ 11315708 w 11315708"/>
              <a:gd name="connsiteY1" fmla="*/ 2063 h 1004610"/>
              <a:gd name="connsiteX2" fmla="*/ 10731549 w 11315708"/>
              <a:gd name="connsiteY2" fmla="*/ 999294 h 1004610"/>
              <a:gd name="connsiteX3" fmla="*/ 80836 w 11315708"/>
              <a:gd name="connsiteY3" fmla="*/ 1004610 h 1004610"/>
              <a:gd name="connsiteX4" fmla="*/ 87 w 11315708"/>
              <a:gd name="connsiteY4" fmla="*/ 0 h 1004610"/>
              <a:gd name="connsiteX0" fmla="*/ 4311 w 11319932"/>
              <a:gd name="connsiteY0" fmla="*/ 0 h 999294"/>
              <a:gd name="connsiteX1" fmla="*/ 11319932 w 11319932"/>
              <a:gd name="connsiteY1" fmla="*/ 2063 h 999294"/>
              <a:gd name="connsiteX2" fmla="*/ 10735773 w 11319932"/>
              <a:gd name="connsiteY2" fmla="*/ 999294 h 999294"/>
              <a:gd name="connsiteX3" fmla="*/ 0 w 11319932"/>
              <a:gd name="connsiteY3" fmla="*/ 999294 h 999294"/>
              <a:gd name="connsiteX4" fmla="*/ 4311 w 11319932"/>
              <a:gd name="connsiteY4" fmla="*/ 0 h 999294"/>
              <a:gd name="connsiteX0" fmla="*/ 4311 w 11319932"/>
              <a:gd name="connsiteY0" fmla="*/ 0 h 999294"/>
              <a:gd name="connsiteX1" fmla="*/ 11319932 w 11319932"/>
              <a:gd name="connsiteY1" fmla="*/ 2063 h 999294"/>
              <a:gd name="connsiteX2" fmla="*/ 10811187 w 11319932"/>
              <a:gd name="connsiteY2" fmla="*/ 857892 h 999294"/>
              <a:gd name="connsiteX3" fmla="*/ 0 w 11319932"/>
              <a:gd name="connsiteY3" fmla="*/ 999294 h 999294"/>
              <a:gd name="connsiteX4" fmla="*/ 4311 w 11319932"/>
              <a:gd name="connsiteY4" fmla="*/ 0 h 999294"/>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29611 h 857892"/>
              <a:gd name="connsiteX4" fmla="*/ 4311 w 11319932"/>
              <a:gd name="connsiteY4" fmla="*/ 0 h 857892"/>
              <a:gd name="connsiteX0" fmla="*/ 4311 w 11319932"/>
              <a:gd name="connsiteY0" fmla="*/ 0 h 867318"/>
              <a:gd name="connsiteX1" fmla="*/ 11319932 w 11319932"/>
              <a:gd name="connsiteY1" fmla="*/ 2063 h 867318"/>
              <a:gd name="connsiteX2" fmla="*/ 10811187 w 11319932"/>
              <a:gd name="connsiteY2" fmla="*/ 857892 h 867318"/>
              <a:gd name="connsiteX3" fmla="*/ 0 w 11319932"/>
              <a:gd name="connsiteY3" fmla="*/ 867318 h 867318"/>
              <a:gd name="connsiteX4" fmla="*/ 4311 w 11319932"/>
              <a:gd name="connsiteY4" fmla="*/ 0 h 867318"/>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57891 h 857892"/>
              <a:gd name="connsiteX4" fmla="*/ 4311 w 11319932"/>
              <a:gd name="connsiteY4" fmla="*/ 0 h 85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9932" h="857892">
                <a:moveTo>
                  <a:pt x="4311" y="0"/>
                </a:moveTo>
                <a:lnTo>
                  <a:pt x="11319932" y="2063"/>
                </a:lnTo>
                <a:lnTo>
                  <a:pt x="10811187" y="857892"/>
                </a:lnTo>
                <a:lnTo>
                  <a:pt x="0" y="857891"/>
                </a:lnTo>
                <a:cubicBezTo>
                  <a:pt x="3209" y="510523"/>
                  <a:pt x="1102" y="347368"/>
                  <a:pt x="4311" y="0"/>
                </a:cubicBezTo>
                <a:close/>
              </a:path>
            </a:pathLst>
          </a:custGeom>
          <a:solidFill>
            <a:srgbClr val="004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 Placeholder 1">
            <a:extLst>
              <a:ext uri="{FF2B5EF4-FFF2-40B4-BE49-F238E27FC236}">
                <a16:creationId xmlns:a16="http://schemas.microsoft.com/office/drawing/2014/main" id="{733F2CE4-BA5F-DF43-B065-A545A5B18012}"/>
              </a:ext>
            </a:extLst>
          </p:cNvPr>
          <p:cNvSpPr>
            <a:spLocks noGrp="1"/>
          </p:cNvSpPr>
          <p:nvPr>
            <p:ph type="body" sz="quarter" idx="10" hasCustomPrompt="1"/>
          </p:nvPr>
        </p:nvSpPr>
        <p:spPr>
          <a:xfrm>
            <a:off x="770123" y="1549762"/>
            <a:ext cx="10545877" cy="403910"/>
          </a:xfrm>
          <a:prstGeom prst="rect">
            <a:avLst/>
          </a:prstGeom>
        </p:spPr>
        <p:txBody>
          <a:bodyPr>
            <a:noAutofit/>
          </a:bodyPr>
          <a:lstStyle>
            <a:lvl1pPr marL="0" indent="0">
              <a:buNone/>
              <a:defRPr sz="2800" cap="all" baseline="0">
                <a:solidFill>
                  <a:schemeClr val="bg1"/>
                </a:solidFill>
                <a:latin typeface="Arial" panose="020B0604020202020204" pitchFamily="34" charset="0"/>
                <a:cs typeface="Arial" panose="020B0604020202020204" pitchFamily="34" charset="0"/>
              </a:defRPr>
            </a:lvl1pPr>
          </a:lstStyle>
          <a:p>
            <a:r>
              <a:rPr lang="en-US" dirty="0"/>
              <a:t>SUB TITLE GOES HERE</a:t>
            </a:r>
          </a:p>
        </p:txBody>
      </p:sp>
      <p:sp>
        <p:nvSpPr>
          <p:cNvPr id="21" name="Content Placeholder 2">
            <a:extLst>
              <a:ext uri="{FF2B5EF4-FFF2-40B4-BE49-F238E27FC236}">
                <a16:creationId xmlns:a16="http://schemas.microsoft.com/office/drawing/2014/main" id="{2CDCE78C-DC11-3544-A686-32C95C4E21E9}"/>
              </a:ext>
            </a:extLst>
          </p:cNvPr>
          <p:cNvSpPr>
            <a:spLocks noGrp="1"/>
          </p:cNvSpPr>
          <p:nvPr>
            <p:ph sz="quarter" idx="12"/>
          </p:nvPr>
        </p:nvSpPr>
        <p:spPr>
          <a:xfrm>
            <a:off x="769938" y="2408238"/>
            <a:ext cx="7019824" cy="3822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a:extLst>
              <a:ext uri="{FF2B5EF4-FFF2-40B4-BE49-F238E27FC236}">
                <a16:creationId xmlns:a16="http://schemas.microsoft.com/office/drawing/2014/main" id="{A00D7C2D-0E67-B14D-ABEB-6C666F6F31B6}"/>
              </a:ext>
            </a:extLst>
          </p:cNvPr>
          <p:cNvSpPr>
            <a:spLocks noGrp="1"/>
          </p:cNvSpPr>
          <p:nvPr>
            <p:ph sz="quarter" idx="15" hasCustomPrompt="1"/>
          </p:nvPr>
        </p:nvSpPr>
        <p:spPr>
          <a:xfrm>
            <a:off x="8056563" y="2430463"/>
            <a:ext cx="3259137" cy="3800475"/>
          </a:xfrm>
          <a:prstGeom prst="rect">
            <a:avLst/>
          </a:prstGeom>
        </p:spPr>
        <p:txBody>
          <a:bodyPr/>
          <a:lstStyle>
            <a:lvl1pPr marL="0" indent="0">
              <a:buNone/>
              <a:defRPr sz="1600"/>
            </a:lvl1pPr>
          </a:lstStyle>
          <a:p>
            <a:pPr lvl="0"/>
            <a:r>
              <a:rPr lang="en-US" dirty="0"/>
              <a:t>Picture / graph goes here</a:t>
            </a:r>
          </a:p>
        </p:txBody>
      </p:sp>
    </p:spTree>
    <p:extLst>
      <p:ext uri="{BB962C8B-B14F-4D97-AF65-F5344CB8AC3E}">
        <p14:creationId xmlns:p14="http://schemas.microsoft.com/office/powerpoint/2010/main" val="3910620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hite background – Bar - Copy &amp; 3 images">
    <p:spTree>
      <p:nvGrpSpPr>
        <p:cNvPr id="1" name=""/>
        <p:cNvGrpSpPr/>
        <p:nvPr/>
      </p:nvGrpSpPr>
      <p:grpSpPr>
        <a:xfrm>
          <a:off x="0" y="0"/>
          <a:ext cx="0" cy="0"/>
          <a:chOff x="0" y="0"/>
          <a:chExt cx="0" cy="0"/>
        </a:xfrm>
      </p:grpSpPr>
      <p:sp>
        <p:nvSpPr>
          <p:cNvPr id="9" name="Rectangle 11">
            <a:extLst>
              <a:ext uri="{FF2B5EF4-FFF2-40B4-BE49-F238E27FC236}">
                <a16:creationId xmlns:a16="http://schemas.microsoft.com/office/drawing/2014/main" id="{ADB7DC03-D963-B54B-9628-0D7AB044A189}"/>
              </a:ext>
            </a:extLst>
          </p:cNvPr>
          <p:cNvSpPr/>
          <p:nvPr userDrawn="1"/>
        </p:nvSpPr>
        <p:spPr>
          <a:xfrm>
            <a:off x="-3932" y="1369749"/>
            <a:ext cx="11319932" cy="857892"/>
          </a:xfrm>
          <a:custGeom>
            <a:avLst/>
            <a:gdLst>
              <a:gd name="connsiteX0" fmla="*/ 0 w 1957589"/>
              <a:gd name="connsiteY0" fmla="*/ 0 h 1648495"/>
              <a:gd name="connsiteX1" fmla="*/ 1957589 w 1957589"/>
              <a:gd name="connsiteY1" fmla="*/ 0 h 1648495"/>
              <a:gd name="connsiteX2" fmla="*/ 1957589 w 1957589"/>
              <a:gd name="connsiteY2" fmla="*/ 1648495 h 1648495"/>
              <a:gd name="connsiteX3" fmla="*/ 0 w 1957589"/>
              <a:gd name="connsiteY3" fmla="*/ 1648495 h 1648495"/>
              <a:gd name="connsiteX4" fmla="*/ 0 w 1957589"/>
              <a:gd name="connsiteY4" fmla="*/ 0 h 1648495"/>
              <a:gd name="connsiteX0" fmla="*/ 0 w 5885645"/>
              <a:gd name="connsiteY0" fmla="*/ 0 h 1648495"/>
              <a:gd name="connsiteX1" fmla="*/ 1957589 w 5885645"/>
              <a:gd name="connsiteY1" fmla="*/ 0 h 1648495"/>
              <a:gd name="connsiteX2" fmla="*/ 5885645 w 5885645"/>
              <a:gd name="connsiteY2" fmla="*/ 1648495 h 1648495"/>
              <a:gd name="connsiteX3" fmla="*/ 0 w 5885645"/>
              <a:gd name="connsiteY3" fmla="*/ 1648495 h 1648495"/>
              <a:gd name="connsiteX4" fmla="*/ 0 w 5885645"/>
              <a:gd name="connsiteY4" fmla="*/ 0 h 1648495"/>
              <a:gd name="connsiteX0" fmla="*/ 0 w 6864440"/>
              <a:gd name="connsiteY0" fmla="*/ 12879 h 1661374"/>
              <a:gd name="connsiteX1" fmla="*/ 6864440 w 6864440"/>
              <a:gd name="connsiteY1" fmla="*/ 0 h 1661374"/>
              <a:gd name="connsiteX2" fmla="*/ 5885645 w 6864440"/>
              <a:gd name="connsiteY2" fmla="*/ 1661374 h 1661374"/>
              <a:gd name="connsiteX3" fmla="*/ 0 w 6864440"/>
              <a:gd name="connsiteY3" fmla="*/ 1661374 h 1661374"/>
              <a:gd name="connsiteX4" fmla="*/ 0 w 6864440"/>
              <a:gd name="connsiteY4" fmla="*/ 12879 h 1661374"/>
              <a:gd name="connsiteX0" fmla="*/ 0 w 11320937"/>
              <a:gd name="connsiteY0" fmla="*/ 3254 h 1661374"/>
              <a:gd name="connsiteX1" fmla="*/ 11320937 w 11320937"/>
              <a:gd name="connsiteY1" fmla="*/ 0 h 1661374"/>
              <a:gd name="connsiteX2" fmla="*/ 10342142 w 11320937"/>
              <a:gd name="connsiteY2" fmla="*/ 1661374 h 1661374"/>
              <a:gd name="connsiteX3" fmla="*/ 4456497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342142 w 11320937"/>
              <a:gd name="connsiteY2" fmla="*/ 1661374 h 1661374"/>
              <a:gd name="connsiteX3" fmla="*/ 0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736778 w 11320937"/>
              <a:gd name="connsiteY2" fmla="*/ 997231 h 1661374"/>
              <a:gd name="connsiteX3" fmla="*/ 0 w 11320937"/>
              <a:gd name="connsiteY3" fmla="*/ 1661374 h 1661374"/>
              <a:gd name="connsiteX4" fmla="*/ 0 w 11320937"/>
              <a:gd name="connsiteY4" fmla="*/ 3254 h 1661374"/>
              <a:gd name="connsiteX0" fmla="*/ 9626 w 11330563"/>
              <a:gd name="connsiteY0" fmla="*/ 3254 h 1045357"/>
              <a:gd name="connsiteX1" fmla="*/ 11330563 w 11330563"/>
              <a:gd name="connsiteY1" fmla="*/ 0 h 1045357"/>
              <a:gd name="connsiteX2" fmla="*/ 10746404 w 11330563"/>
              <a:gd name="connsiteY2" fmla="*/ 997231 h 1045357"/>
              <a:gd name="connsiteX3" fmla="*/ 0 w 11330563"/>
              <a:gd name="connsiteY3" fmla="*/ 1045357 h 1045357"/>
              <a:gd name="connsiteX4" fmla="*/ 9626 w 11330563"/>
              <a:gd name="connsiteY4" fmla="*/ 3254 h 1045357"/>
              <a:gd name="connsiteX0" fmla="*/ 19252 w 11340189"/>
              <a:gd name="connsiteY0" fmla="*/ 3254 h 1016481"/>
              <a:gd name="connsiteX1" fmla="*/ 11340189 w 11340189"/>
              <a:gd name="connsiteY1" fmla="*/ 0 h 1016481"/>
              <a:gd name="connsiteX2" fmla="*/ 10756030 w 11340189"/>
              <a:gd name="connsiteY2" fmla="*/ 997231 h 1016481"/>
              <a:gd name="connsiteX3" fmla="*/ 0 w 11340189"/>
              <a:gd name="connsiteY3" fmla="*/ 1016481 h 1016481"/>
              <a:gd name="connsiteX4" fmla="*/ 19252 w 11340189"/>
              <a:gd name="connsiteY4" fmla="*/ 3254 h 1016481"/>
              <a:gd name="connsiteX0" fmla="*/ 9627 w 11330564"/>
              <a:gd name="connsiteY0" fmla="*/ 3254 h 997231"/>
              <a:gd name="connsiteX1" fmla="*/ 11330564 w 11330564"/>
              <a:gd name="connsiteY1" fmla="*/ 0 h 997231"/>
              <a:gd name="connsiteX2" fmla="*/ 10746405 w 11330564"/>
              <a:gd name="connsiteY2" fmla="*/ 997231 h 997231"/>
              <a:gd name="connsiteX3" fmla="*/ 0 w 11330564"/>
              <a:gd name="connsiteY3" fmla="*/ 997231 h 997231"/>
              <a:gd name="connsiteX4" fmla="*/ 9627 w 11330564"/>
              <a:gd name="connsiteY4" fmla="*/ 3254 h 997231"/>
              <a:gd name="connsiteX0" fmla="*/ 67 w 11321004"/>
              <a:gd name="connsiteY0" fmla="*/ 3254 h 997231"/>
              <a:gd name="connsiteX1" fmla="*/ 11321004 w 11321004"/>
              <a:gd name="connsiteY1" fmla="*/ 0 h 997231"/>
              <a:gd name="connsiteX2" fmla="*/ 10736845 w 11321004"/>
              <a:gd name="connsiteY2" fmla="*/ 997231 h 997231"/>
              <a:gd name="connsiteX3" fmla="*/ 107398 w 11321004"/>
              <a:gd name="connsiteY3" fmla="*/ 997231 h 997231"/>
              <a:gd name="connsiteX4" fmla="*/ 67 w 11321004"/>
              <a:gd name="connsiteY4" fmla="*/ 3254 h 997231"/>
              <a:gd name="connsiteX0" fmla="*/ 522 w 11321459"/>
              <a:gd name="connsiteY0" fmla="*/ 3254 h 1002547"/>
              <a:gd name="connsiteX1" fmla="*/ 11321459 w 11321459"/>
              <a:gd name="connsiteY1" fmla="*/ 0 h 1002547"/>
              <a:gd name="connsiteX2" fmla="*/ 10737300 w 11321459"/>
              <a:gd name="connsiteY2" fmla="*/ 997231 h 1002547"/>
              <a:gd name="connsiteX3" fmla="*/ 6843 w 11321459"/>
              <a:gd name="connsiteY3" fmla="*/ 1002547 h 1002547"/>
              <a:gd name="connsiteX4" fmla="*/ 522 w 11321459"/>
              <a:gd name="connsiteY4" fmla="*/ 3254 h 1002547"/>
              <a:gd name="connsiteX0" fmla="*/ 126586 w 11314616"/>
              <a:gd name="connsiteY0" fmla="*/ 0 h 1004610"/>
              <a:gd name="connsiteX1" fmla="*/ 11314616 w 11314616"/>
              <a:gd name="connsiteY1" fmla="*/ 2063 h 1004610"/>
              <a:gd name="connsiteX2" fmla="*/ 10730457 w 11314616"/>
              <a:gd name="connsiteY2" fmla="*/ 999294 h 1004610"/>
              <a:gd name="connsiteX3" fmla="*/ 0 w 11314616"/>
              <a:gd name="connsiteY3" fmla="*/ 1004610 h 1004610"/>
              <a:gd name="connsiteX4" fmla="*/ 126586 w 11314616"/>
              <a:gd name="connsiteY4" fmla="*/ 0 h 1004610"/>
              <a:gd name="connsiteX0" fmla="*/ 823 w 11316444"/>
              <a:gd name="connsiteY0" fmla="*/ 0 h 1004610"/>
              <a:gd name="connsiteX1" fmla="*/ 11316444 w 11316444"/>
              <a:gd name="connsiteY1" fmla="*/ 2063 h 1004610"/>
              <a:gd name="connsiteX2" fmla="*/ 10732285 w 11316444"/>
              <a:gd name="connsiteY2" fmla="*/ 999294 h 1004610"/>
              <a:gd name="connsiteX3" fmla="*/ 1828 w 11316444"/>
              <a:gd name="connsiteY3" fmla="*/ 1004610 h 1004610"/>
              <a:gd name="connsiteX4" fmla="*/ 823 w 11316444"/>
              <a:gd name="connsiteY4" fmla="*/ 0 h 1004610"/>
              <a:gd name="connsiteX0" fmla="*/ 87 w 11315708"/>
              <a:gd name="connsiteY0" fmla="*/ 0 h 1004610"/>
              <a:gd name="connsiteX1" fmla="*/ 11315708 w 11315708"/>
              <a:gd name="connsiteY1" fmla="*/ 2063 h 1004610"/>
              <a:gd name="connsiteX2" fmla="*/ 10731549 w 11315708"/>
              <a:gd name="connsiteY2" fmla="*/ 999294 h 1004610"/>
              <a:gd name="connsiteX3" fmla="*/ 80836 w 11315708"/>
              <a:gd name="connsiteY3" fmla="*/ 1004610 h 1004610"/>
              <a:gd name="connsiteX4" fmla="*/ 87 w 11315708"/>
              <a:gd name="connsiteY4" fmla="*/ 0 h 1004610"/>
              <a:gd name="connsiteX0" fmla="*/ 4311 w 11319932"/>
              <a:gd name="connsiteY0" fmla="*/ 0 h 999294"/>
              <a:gd name="connsiteX1" fmla="*/ 11319932 w 11319932"/>
              <a:gd name="connsiteY1" fmla="*/ 2063 h 999294"/>
              <a:gd name="connsiteX2" fmla="*/ 10735773 w 11319932"/>
              <a:gd name="connsiteY2" fmla="*/ 999294 h 999294"/>
              <a:gd name="connsiteX3" fmla="*/ 0 w 11319932"/>
              <a:gd name="connsiteY3" fmla="*/ 999294 h 999294"/>
              <a:gd name="connsiteX4" fmla="*/ 4311 w 11319932"/>
              <a:gd name="connsiteY4" fmla="*/ 0 h 999294"/>
              <a:gd name="connsiteX0" fmla="*/ 4311 w 11319932"/>
              <a:gd name="connsiteY0" fmla="*/ 0 h 999294"/>
              <a:gd name="connsiteX1" fmla="*/ 11319932 w 11319932"/>
              <a:gd name="connsiteY1" fmla="*/ 2063 h 999294"/>
              <a:gd name="connsiteX2" fmla="*/ 10811187 w 11319932"/>
              <a:gd name="connsiteY2" fmla="*/ 857892 h 999294"/>
              <a:gd name="connsiteX3" fmla="*/ 0 w 11319932"/>
              <a:gd name="connsiteY3" fmla="*/ 999294 h 999294"/>
              <a:gd name="connsiteX4" fmla="*/ 4311 w 11319932"/>
              <a:gd name="connsiteY4" fmla="*/ 0 h 999294"/>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29611 h 857892"/>
              <a:gd name="connsiteX4" fmla="*/ 4311 w 11319932"/>
              <a:gd name="connsiteY4" fmla="*/ 0 h 857892"/>
              <a:gd name="connsiteX0" fmla="*/ 4311 w 11319932"/>
              <a:gd name="connsiteY0" fmla="*/ 0 h 867318"/>
              <a:gd name="connsiteX1" fmla="*/ 11319932 w 11319932"/>
              <a:gd name="connsiteY1" fmla="*/ 2063 h 867318"/>
              <a:gd name="connsiteX2" fmla="*/ 10811187 w 11319932"/>
              <a:gd name="connsiteY2" fmla="*/ 857892 h 867318"/>
              <a:gd name="connsiteX3" fmla="*/ 0 w 11319932"/>
              <a:gd name="connsiteY3" fmla="*/ 867318 h 867318"/>
              <a:gd name="connsiteX4" fmla="*/ 4311 w 11319932"/>
              <a:gd name="connsiteY4" fmla="*/ 0 h 867318"/>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57891 h 857892"/>
              <a:gd name="connsiteX4" fmla="*/ 4311 w 11319932"/>
              <a:gd name="connsiteY4" fmla="*/ 0 h 85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9932" h="857892">
                <a:moveTo>
                  <a:pt x="4311" y="0"/>
                </a:moveTo>
                <a:lnTo>
                  <a:pt x="11319932" y="2063"/>
                </a:lnTo>
                <a:lnTo>
                  <a:pt x="10811187" y="857892"/>
                </a:lnTo>
                <a:lnTo>
                  <a:pt x="0" y="857891"/>
                </a:lnTo>
                <a:cubicBezTo>
                  <a:pt x="3209" y="510523"/>
                  <a:pt x="1102" y="347368"/>
                  <a:pt x="4311" y="0"/>
                </a:cubicBezTo>
                <a:close/>
              </a:path>
            </a:pathLst>
          </a:custGeom>
          <a:solidFill>
            <a:srgbClr val="004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
            <a:extLst>
              <a:ext uri="{FF2B5EF4-FFF2-40B4-BE49-F238E27FC236}">
                <a16:creationId xmlns:a16="http://schemas.microsoft.com/office/drawing/2014/main" id="{7B6D9BD3-819F-FD44-B198-47D439D0446C}"/>
              </a:ext>
            </a:extLst>
          </p:cNvPr>
          <p:cNvSpPr>
            <a:spLocks noGrp="1"/>
          </p:cNvSpPr>
          <p:nvPr>
            <p:ph type="body" sz="quarter" idx="10" hasCustomPrompt="1"/>
          </p:nvPr>
        </p:nvSpPr>
        <p:spPr>
          <a:xfrm>
            <a:off x="770123" y="1549762"/>
            <a:ext cx="10545877" cy="403910"/>
          </a:xfrm>
          <a:prstGeom prst="rect">
            <a:avLst/>
          </a:prstGeom>
        </p:spPr>
        <p:txBody>
          <a:bodyPr>
            <a:noAutofit/>
          </a:bodyPr>
          <a:lstStyle>
            <a:lvl1pPr marL="0" indent="0">
              <a:buNone/>
              <a:defRPr sz="2800" cap="all" baseline="0">
                <a:solidFill>
                  <a:schemeClr val="bg1"/>
                </a:solidFill>
                <a:latin typeface="Arial" panose="020B0604020202020204" pitchFamily="34" charset="0"/>
                <a:cs typeface="Arial" panose="020B0604020202020204" pitchFamily="34" charset="0"/>
              </a:defRPr>
            </a:lvl1pPr>
          </a:lstStyle>
          <a:p>
            <a:r>
              <a:rPr lang="en-US" dirty="0"/>
              <a:t>SUB TITLE GOES HERE</a:t>
            </a:r>
          </a:p>
        </p:txBody>
      </p:sp>
      <p:sp>
        <p:nvSpPr>
          <p:cNvPr id="13" name="Content Placeholder 4">
            <a:extLst>
              <a:ext uri="{FF2B5EF4-FFF2-40B4-BE49-F238E27FC236}">
                <a16:creationId xmlns:a16="http://schemas.microsoft.com/office/drawing/2014/main" id="{6772F099-3E4D-C54A-8A9F-3D7C98F15C1F}"/>
              </a:ext>
            </a:extLst>
          </p:cNvPr>
          <p:cNvSpPr>
            <a:spLocks noGrp="1"/>
          </p:cNvSpPr>
          <p:nvPr>
            <p:ph sz="quarter" idx="15" hasCustomPrompt="1"/>
          </p:nvPr>
        </p:nvSpPr>
        <p:spPr>
          <a:xfrm>
            <a:off x="8056563" y="2430463"/>
            <a:ext cx="3259137" cy="3800475"/>
          </a:xfrm>
          <a:prstGeom prst="rect">
            <a:avLst/>
          </a:prstGeom>
        </p:spPr>
        <p:txBody>
          <a:bodyPr/>
          <a:lstStyle>
            <a:lvl1pPr marL="0" indent="0">
              <a:buNone/>
              <a:defRPr sz="1600"/>
            </a:lvl1pPr>
          </a:lstStyle>
          <a:p>
            <a:pPr lvl="0"/>
            <a:r>
              <a:rPr lang="en-US" dirty="0"/>
              <a:t>Picture / graph goes here</a:t>
            </a:r>
          </a:p>
        </p:txBody>
      </p:sp>
      <p:sp>
        <p:nvSpPr>
          <p:cNvPr id="15" name="Content Placeholder 4">
            <a:extLst>
              <a:ext uri="{FF2B5EF4-FFF2-40B4-BE49-F238E27FC236}">
                <a16:creationId xmlns:a16="http://schemas.microsoft.com/office/drawing/2014/main" id="{D25D1CAE-D9A3-AC43-A8FC-CF7618604829}"/>
              </a:ext>
            </a:extLst>
          </p:cNvPr>
          <p:cNvSpPr>
            <a:spLocks noGrp="1"/>
          </p:cNvSpPr>
          <p:nvPr>
            <p:ph sz="quarter" idx="17" hasCustomPrompt="1"/>
          </p:nvPr>
        </p:nvSpPr>
        <p:spPr>
          <a:xfrm>
            <a:off x="4466430" y="2430463"/>
            <a:ext cx="3259137" cy="3800475"/>
          </a:xfrm>
          <a:prstGeom prst="rect">
            <a:avLst/>
          </a:prstGeom>
        </p:spPr>
        <p:txBody>
          <a:bodyPr/>
          <a:lstStyle>
            <a:lvl1pPr marL="0" indent="0">
              <a:buNone/>
              <a:defRPr sz="1600"/>
            </a:lvl1pPr>
          </a:lstStyle>
          <a:p>
            <a:pPr lvl="0"/>
            <a:r>
              <a:rPr lang="en-US" dirty="0"/>
              <a:t>Picture / graph goes here</a:t>
            </a:r>
          </a:p>
        </p:txBody>
      </p:sp>
      <p:sp>
        <p:nvSpPr>
          <p:cNvPr id="18" name="Content Placeholder 2">
            <a:extLst>
              <a:ext uri="{FF2B5EF4-FFF2-40B4-BE49-F238E27FC236}">
                <a16:creationId xmlns:a16="http://schemas.microsoft.com/office/drawing/2014/main" id="{AB7A694C-97F4-4242-AE33-887B2CF7702E}"/>
              </a:ext>
            </a:extLst>
          </p:cNvPr>
          <p:cNvSpPr>
            <a:spLocks noGrp="1"/>
          </p:cNvSpPr>
          <p:nvPr>
            <p:ph sz="quarter" idx="12"/>
          </p:nvPr>
        </p:nvSpPr>
        <p:spPr>
          <a:xfrm>
            <a:off x="769938" y="2408238"/>
            <a:ext cx="3365496" cy="3822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02384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White background – Bar - 3 image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1ED7767-FAC1-8F44-8496-A5A1771D44A5}"/>
              </a:ext>
            </a:extLst>
          </p:cNvPr>
          <p:cNvSpPr/>
          <p:nvPr userDrawn="1"/>
        </p:nvSpPr>
        <p:spPr>
          <a:xfrm>
            <a:off x="-3932" y="1369749"/>
            <a:ext cx="11319932" cy="857892"/>
          </a:xfrm>
          <a:custGeom>
            <a:avLst/>
            <a:gdLst>
              <a:gd name="connsiteX0" fmla="*/ 0 w 1957589"/>
              <a:gd name="connsiteY0" fmla="*/ 0 h 1648495"/>
              <a:gd name="connsiteX1" fmla="*/ 1957589 w 1957589"/>
              <a:gd name="connsiteY1" fmla="*/ 0 h 1648495"/>
              <a:gd name="connsiteX2" fmla="*/ 1957589 w 1957589"/>
              <a:gd name="connsiteY2" fmla="*/ 1648495 h 1648495"/>
              <a:gd name="connsiteX3" fmla="*/ 0 w 1957589"/>
              <a:gd name="connsiteY3" fmla="*/ 1648495 h 1648495"/>
              <a:gd name="connsiteX4" fmla="*/ 0 w 1957589"/>
              <a:gd name="connsiteY4" fmla="*/ 0 h 1648495"/>
              <a:gd name="connsiteX0" fmla="*/ 0 w 5885645"/>
              <a:gd name="connsiteY0" fmla="*/ 0 h 1648495"/>
              <a:gd name="connsiteX1" fmla="*/ 1957589 w 5885645"/>
              <a:gd name="connsiteY1" fmla="*/ 0 h 1648495"/>
              <a:gd name="connsiteX2" fmla="*/ 5885645 w 5885645"/>
              <a:gd name="connsiteY2" fmla="*/ 1648495 h 1648495"/>
              <a:gd name="connsiteX3" fmla="*/ 0 w 5885645"/>
              <a:gd name="connsiteY3" fmla="*/ 1648495 h 1648495"/>
              <a:gd name="connsiteX4" fmla="*/ 0 w 5885645"/>
              <a:gd name="connsiteY4" fmla="*/ 0 h 1648495"/>
              <a:gd name="connsiteX0" fmla="*/ 0 w 6864440"/>
              <a:gd name="connsiteY0" fmla="*/ 12879 h 1661374"/>
              <a:gd name="connsiteX1" fmla="*/ 6864440 w 6864440"/>
              <a:gd name="connsiteY1" fmla="*/ 0 h 1661374"/>
              <a:gd name="connsiteX2" fmla="*/ 5885645 w 6864440"/>
              <a:gd name="connsiteY2" fmla="*/ 1661374 h 1661374"/>
              <a:gd name="connsiteX3" fmla="*/ 0 w 6864440"/>
              <a:gd name="connsiteY3" fmla="*/ 1661374 h 1661374"/>
              <a:gd name="connsiteX4" fmla="*/ 0 w 6864440"/>
              <a:gd name="connsiteY4" fmla="*/ 12879 h 1661374"/>
              <a:gd name="connsiteX0" fmla="*/ 0 w 11320937"/>
              <a:gd name="connsiteY0" fmla="*/ 3254 h 1661374"/>
              <a:gd name="connsiteX1" fmla="*/ 11320937 w 11320937"/>
              <a:gd name="connsiteY1" fmla="*/ 0 h 1661374"/>
              <a:gd name="connsiteX2" fmla="*/ 10342142 w 11320937"/>
              <a:gd name="connsiteY2" fmla="*/ 1661374 h 1661374"/>
              <a:gd name="connsiteX3" fmla="*/ 4456497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342142 w 11320937"/>
              <a:gd name="connsiteY2" fmla="*/ 1661374 h 1661374"/>
              <a:gd name="connsiteX3" fmla="*/ 0 w 11320937"/>
              <a:gd name="connsiteY3" fmla="*/ 1661374 h 1661374"/>
              <a:gd name="connsiteX4" fmla="*/ 0 w 11320937"/>
              <a:gd name="connsiteY4" fmla="*/ 3254 h 1661374"/>
              <a:gd name="connsiteX0" fmla="*/ 0 w 11320937"/>
              <a:gd name="connsiteY0" fmla="*/ 3254 h 1661374"/>
              <a:gd name="connsiteX1" fmla="*/ 11320937 w 11320937"/>
              <a:gd name="connsiteY1" fmla="*/ 0 h 1661374"/>
              <a:gd name="connsiteX2" fmla="*/ 10736778 w 11320937"/>
              <a:gd name="connsiteY2" fmla="*/ 997231 h 1661374"/>
              <a:gd name="connsiteX3" fmla="*/ 0 w 11320937"/>
              <a:gd name="connsiteY3" fmla="*/ 1661374 h 1661374"/>
              <a:gd name="connsiteX4" fmla="*/ 0 w 11320937"/>
              <a:gd name="connsiteY4" fmla="*/ 3254 h 1661374"/>
              <a:gd name="connsiteX0" fmla="*/ 9626 w 11330563"/>
              <a:gd name="connsiteY0" fmla="*/ 3254 h 1045357"/>
              <a:gd name="connsiteX1" fmla="*/ 11330563 w 11330563"/>
              <a:gd name="connsiteY1" fmla="*/ 0 h 1045357"/>
              <a:gd name="connsiteX2" fmla="*/ 10746404 w 11330563"/>
              <a:gd name="connsiteY2" fmla="*/ 997231 h 1045357"/>
              <a:gd name="connsiteX3" fmla="*/ 0 w 11330563"/>
              <a:gd name="connsiteY3" fmla="*/ 1045357 h 1045357"/>
              <a:gd name="connsiteX4" fmla="*/ 9626 w 11330563"/>
              <a:gd name="connsiteY4" fmla="*/ 3254 h 1045357"/>
              <a:gd name="connsiteX0" fmla="*/ 19252 w 11340189"/>
              <a:gd name="connsiteY0" fmla="*/ 3254 h 1016481"/>
              <a:gd name="connsiteX1" fmla="*/ 11340189 w 11340189"/>
              <a:gd name="connsiteY1" fmla="*/ 0 h 1016481"/>
              <a:gd name="connsiteX2" fmla="*/ 10756030 w 11340189"/>
              <a:gd name="connsiteY2" fmla="*/ 997231 h 1016481"/>
              <a:gd name="connsiteX3" fmla="*/ 0 w 11340189"/>
              <a:gd name="connsiteY3" fmla="*/ 1016481 h 1016481"/>
              <a:gd name="connsiteX4" fmla="*/ 19252 w 11340189"/>
              <a:gd name="connsiteY4" fmla="*/ 3254 h 1016481"/>
              <a:gd name="connsiteX0" fmla="*/ 9627 w 11330564"/>
              <a:gd name="connsiteY0" fmla="*/ 3254 h 997231"/>
              <a:gd name="connsiteX1" fmla="*/ 11330564 w 11330564"/>
              <a:gd name="connsiteY1" fmla="*/ 0 h 997231"/>
              <a:gd name="connsiteX2" fmla="*/ 10746405 w 11330564"/>
              <a:gd name="connsiteY2" fmla="*/ 997231 h 997231"/>
              <a:gd name="connsiteX3" fmla="*/ 0 w 11330564"/>
              <a:gd name="connsiteY3" fmla="*/ 997231 h 997231"/>
              <a:gd name="connsiteX4" fmla="*/ 9627 w 11330564"/>
              <a:gd name="connsiteY4" fmla="*/ 3254 h 997231"/>
              <a:gd name="connsiteX0" fmla="*/ 67 w 11321004"/>
              <a:gd name="connsiteY0" fmla="*/ 3254 h 997231"/>
              <a:gd name="connsiteX1" fmla="*/ 11321004 w 11321004"/>
              <a:gd name="connsiteY1" fmla="*/ 0 h 997231"/>
              <a:gd name="connsiteX2" fmla="*/ 10736845 w 11321004"/>
              <a:gd name="connsiteY2" fmla="*/ 997231 h 997231"/>
              <a:gd name="connsiteX3" fmla="*/ 107398 w 11321004"/>
              <a:gd name="connsiteY3" fmla="*/ 997231 h 997231"/>
              <a:gd name="connsiteX4" fmla="*/ 67 w 11321004"/>
              <a:gd name="connsiteY4" fmla="*/ 3254 h 997231"/>
              <a:gd name="connsiteX0" fmla="*/ 522 w 11321459"/>
              <a:gd name="connsiteY0" fmla="*/ 3254 h 1002547"/>
              <a:gd name="connsiteX1" fmla="*/ 11321459 w 11321459"/>
              <a:gd name="connsiteY1" fmla="*/ 0 h 1002547"/>
              <a:gd name="connsiteX2" fmla="*/ 10737300 w 11321459"/>
              <a:gd name="connsiteY2" fmla="*/ 997231 h 1002547"/>
              <a:gd name="connsiteX3" fmla="*/ 6843 w 11321459"/>
              <a:gd name="connsiteY3" fmla="*/ 1002547 h 1002547"/>
              <a:gd name="connsiteX4" fmla="*/ 522 w 11321459"/>
              <a:gd name="connsiteY4" fmla="*/ 3254 h 1002547"/>
              <a:gd name="connsiteX0" fmla="*/ 126586 w 11314616"/>
              <a:gd name="connsiteY0" fmla="*/ 0 h 1004610"/>
              <a:gd name="connsiteX1" fmla="*/ 11314616 w 11314616"/>
              <a:gd name="connsiteY1" fmla="*/ 2063 h 1004610"/>
              <a:gd name="connsiteX2" fmla="*/ 10730457 w 11314616"/>
              <a:gd name="connsiteY2" fmla="*/ 999294 h 1004610"/>
              <a:gd name="connsiteX3" fmla="*/ 0 w 11314616"/>
              <a:gd name="connsiteY3" fmla="*/ 1004610 h 1004610"/>
              <a:gd name="connsiteX4" fmla="*/ 126586 w 11314616"/>
              <a:gd name="connsiteY4" fmla="*/ 0 h 1004610"/>
              <a:gd name="connsiteX0" fmla="*/ 823 w 11316444"/>
              <a:gd name="connsiteY0" fmla="*/ 0 h 1004610"/>
              <a:gd name="connsiteX1" fmla="*/ 11316444 w 11316444"/>
              <a:gd name="connsiteY1" fmla="*/ 2063 h 1004610"/>
              <a:gd name="connsiteX2" fmla="*/ 10732285 w 11316444"/>
              <a:gd name="connsiteY2" fmla="*/ 999294 h 1004610"/>
              <a:gd name="connsiteX3" fmla="*/ 1828 w 11316444"/>
              <a:gd name="connsiteY3" fmla="*/ 1004610 h 1004610"/>
              <a:gd name="connsiteX4" fmla="*/ 823 w 11316444"/>
              <a:gd name="connsiteY4" fmla="*/ 0 h 1004610"/>
              <a:gd name="connsiteX0" fmla="*/ 87 w 11315708"/>
              <a:gd name="connsiteY0" fmla="*/ 0 h 1004610"/>
              <a:gd name="connsiteX1" fmla="*/ 11315708 w 11315708"/>
              <a:gd name="connsiteY1" fmla="*/ 2063 h 1004610"/>
              <a:gd name="connsiteX2" fmla="*/ 10731549 w 11315708"/>
              <a:gd name="connsiteY2" fmla="*/ 999294 h 1004610"/>
              <a:gd name="connsiteX3" fmla="*/ 80836 w 11315708"/>
              <a:gd name="connsiteY3" fmla="*/ 1004610 h 1004610"/>
              <a:gd name="connsiteX4" fmla="*/ 87 w 11315708"/>
              <a:gd name="connsiteY4" fmla="*/ 0 h 1004610"/>
              <a:gd name="connsiteX0" fmla="*/ 4311 w 11319932"/>
              <a:gd name="connsiteY0" fmla="*/ 0 h 999294"/>
              <a:gd name="connsiteX1" fmla="*/ 11319932 w 11319932"/>
              <a:gd name="connsiteY1" fmla="*/ 2063 h 999294"/>
              <a:gd name="connsiteX2" fmla="*/ 10735773 w 11319932"/>
              <a:gd name="connsiteY2" fmla="*/ 999294 h 999294"/>
              <a:gd name="connsiteX3" fmla="*/ 0 w 11319932"/>
              <a:gd name="connsiteY3" fmla="*/ 999294 h 999294"/>
              <a:gd name="connsiteX4" fmla="*/ 4311 w 11319932"/>
              <a:gd name="connsiteY4" fmla="*/ 0 h 999294"/>
              <a:gd name="connsiteX0" fmla="*/ 4311 w 11319932"/>
              <a:gd name="connsiteY0" fmla="*/ 0 h 999294"/>
              <a:gd name="connsiteX1" fmla="*/ 11319932 w 11319932"/>
              <a:gd name="connsiteY1" fmla="*/ 2063 h 999294"/>
              <a:gd name="connsiteX2" fmla="*/ 10811187 w 11319932"/>
              <a:gd name="connsiteY2" fmla="*/ 857892 h 999294"/>
              <a:gd name="connsiteX3" fmla="*/ 0 w 11319932"/>
              <a:gd name="connsiteY3" fmla="*/ 999294 h 999294"/>
              <a:gd name="connsiteX4" fmla="*/ 4311 w 11319932"/>
              <a:gd name="connsiteY4" fmla="*/ 0 h 999294"/>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29611 h 857892"/>
              <a:gd name="connsiteX4" fmla="*/ 4311 w 11319932"/>
              <a:gd name="connsiteY4" fmla="*/ 0 h 857892"/>
              <a:gd name="connsiteX0" fmla="*/ 4311 w 11319932"/>
              <a:gd name="connsiteY0" fmla="*/ 0 h 867318"/>
              <a:gd name="connsiteX1" fmla="*/ 11319932 w 11319932"/>
              <a:gd name="connsiteY1" fmla="*/ 2063 h 867318"/>
              <a:gd name="connsiteX2" fmla="*/ 10811187 w 11319932"/>
              <a:gd name="connsiteY2" fmla="*/ 857892 h 867318"/>
              <a:gd name="connsiteX3" fmla="*/ 0 w 11319932"/>
              <a:gd name="connsiteY3" fmla="*/ 867318 h 867318"/>
              <a:gd name="connsiteX4" fmla="*/ 4311 w 11319932"/>
              <a:gd name="connsiteY4" fmla="*/ 0 h 867318"/>
              <a:gd name="connsiteX0" fmla="*/ 4311 w 11319932"/>
              <a:gd name="connsiteY0" fmla="*/ 0 h 857892"/>
              <a:gd name="connsiteX1" fmla="*/ 11319932 w 11319932"/>
              <a:gd name="connsiteY1" fmla="*/ 2063 h 857892"/>
              <a:gd name="connsiteX2" fmla="*/ 10811187 w 11319932"/>
              <a:gd name="connsiteY2" fmla="*/ 857892 h 857892"/>
              <a:gd name="connsiteX3" fmla="*/ 0 w 11319932"/>
              <a:gd name="connsiteY3" fmla="*/ 857891 h 857892"/>
              <a:gd name="connsiteX4" fmla="*/ 4311 w 11319932"/>
              <a:gd name="connsiteY4" fmla="*/ 0 h 857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9932" h="857892">
                <a:moveTo>
                  <a:pt x="4311" y="0"/>
                </a:moveTo>
                <a:lnTo>
                  <a:pt x="11319932" y="2063"/>
                </a:lnTo>
                <a:lnTo>
                  <a:pt x="10811187" y="857892"/>
                </a:lnTo>
                <a:lnTo>
                  <a:pt x="0" y="857891"/>
                </a:lnTo>
                <a:cubicBezTo>
                  <a:pt x="3209" y="510523"/>
                  <a:pt x="1102" y="347368"/>
                  <a:pt x="4311" y="0"/>
                </a:cubicBezTo>
                <a:close/>
              </a:path>
            </a:pathLst>
          </a:custGeom>
          <a:solidFill>
            <a:srgbClr val="004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 Placeholder 1">
            <a:extLst>
              <a:ext uri="{FF2B5EF4-FFF2-40B4-BE49-F238E27FC236}">
                <a16:creationId xmlns:a16="http://schemas.microsoft.com/office/drawing/2014/main" id="{733F2CE4-BA5F-DF43-B065-A545A5B18012}"/>
              </a:ext>
            </a:extLst>
          </p:cNvPr>
          <p:cNvSpPr>
            <a:spLocks noGrp="1"/>
          </p:cNvSpPr>
          <p:nvPr>
            <p:ph type="body" sz="quarter" idx="10" hasCustomPrompt="1"/>
          </p:nvPr>
        </p:nvSpPr>
        <p:spPr>
          <a:xfrm>
            <a:off x="770123" y="1549762"/>
            <a:ext cx="10545877" cy="403910"/>
          </a:xfrm>
          <a:prstGeom prst="rect">
            <a:avLst/>
          </a:prstGeom>
        </p:spPr>
        <p:txBody>
          <a:bodyPr>
            <a:noAutofit/>
          </a:bodyPr>
          <a:lstStyle>
            <a:lvl1pPr marL="0" indent="0">
              <a:buNone/>
              <a:defRPr sz="2800" cap="all" baseline="0">
                <a:solidFill>
                  <a:schemeClr val="bg1"/>
                </a:solidFill>
                <a:latin typeface="Arial" panose="020B0604020202020204" pitchFamily="34" charset="0"/>
                <a:cs typeface="Arial" panose="020B0604020202020204" pitchFamily="34" charset="0"/>
              </a:defRPr>
            </a:lvl1pPr>
          </a:lstStyle>
          <a:p>
            <a:r>
              <a:rPr lang="en-US" dirty="0"/>
              <a:t>SUB TITLE GOES HERE</a:t>
            </a:r>
          </a:p>
        </p:txBody>
      </p:sp>
      <p:sp>
        <p:nvSpPr>
          <p:cNvPr id="10" name="Content Placeholder 4">
            <a:extLst>
              <a:ext uri="{FF2B5EF4-FFF2-40B4-BE49-F238E27FC236}">
                <a16:creationId xmlns:a16="http://schemas.microsoft.com/office/drawing/2014/main" id="{CC75D345-5F4C-544B-9051-5F9EE6FBEAC1}"/>
              </a:ext>
            </a:extLst>
          </p:cNvPr>
          <p:cNvSpPr>
            <a:spLocks noGrp="1"/>
          </p:cNvSpPr>
          <p:nvPr>
            <p:ph sz="quarter" idx="15" hasCustomPrompt="1"/>
          </p:nvPr>
        </p:nvSpPr>
        <p:spPr>
          <a:xfrm>
            <a:off x="8056563" y="2430463"/>
            <a:ext cx="3259137" cy="3800475"/>
          </a:xfrm>
          <a:prstGeom prst="rect">
            <a:avLst/>
          </a:prstGeom>
        </p:spPr>
        <p:txBody>
          <a:bodyPr/>
          <a:lstStyle>
            <a:lvl1pPr marL="0" indent="0">
              <a:buNone/>
              <a:defRPr sz="1600"/>
            </a:lvl1pPr>
          </a:lstStyle>
          <a:p>
            <a:pPr lvl="0"/>
            <a:r>
              <a:rPr lang="en-US" dirty="0"/>
              <a:t>Picture / graph goes here</a:t>
            </a:r>
          </a:p>
        </p:txBody>
      </p:sp>
      <p:sp>
        <p:nvSpPr>
          <p:cNvPr id="11" name="Content Placeholder 4">
            <a:extLst>
              <a:ext uri="{FF2B5EF4-FFF2-40B4-BE49-F238E27FC236}">
                <a16:creationId xmlns:a16="http://schemas.microsoft.com/office/drawing/2014/main" id="{33EDA33B-089E-FB43-BCB2-0E9C02182FD3}"/>
              </a:ext>
            </a:extLst>
          </p:cNvPr>
          <p:cNvSpPr>
            <a:spLocks noGrp="1"/>
          </p:cNvSpPr>
          <p:nvPr>
            <p:ph sz="quarter" idx="16" hasCustomPrompt="1"/>
          </p:nvPr>
        </p:nvSpPr>
        <p:spPr>
          <a:xfrm>
            <a:off x="876000" y="2430463"/>
            <a:ext cx="3259137" cy="3800475"/>
          </a:xfrm>
          <a:prstGeom prst="rect">
            <a:avLst/>
          </a:prstGeom>
        </p:spPr>
        <p:txBody>
          <a:bodyPr/>
          <a:lstStyle>
            <a:lvl1pPr marL="0" indent="0">
              <a:buNone/>
              <a:defRPr sz="1600"/>
            </a:lvl1pPr>
          </a:lstStyle>
          <a:p>
            <a:pPr lvl="0"/>
            <a:r>
              <a:rPr lang="en-US" dirty="0"/>
              <a:t>Picture / graph goes here</a:t>
            </a:r>
          </a:p>
        </p:txBody>
      </p:sp>
      <p:sp>
        <p:nvSpPr>
          <p:cNvPr id="15" name="Content Placeholder 4">
            <a:extLst>
              <a:ext uri="{FF2B5EF4-FFF2-40B4-BE49-F238E27FC236}">
                <a16:creationId xmlns:a16="http://schemas.microsoft.com/office/drawing/2014/main" id="{38D459AA-CD88-0A45-8097-89CEF1571AC1}"/>
              </a:ext>
            </a:extLst>
          </p:cNvPr>
          <p:cNvSpPr>
            <a:spLocks noGrp="1"/>
          </p:cNvSpPr>
          <p:nvPr>
            <p:ph sz="quarter" idx="17" hasCustomPrompt="1"/>
          </p:nvPr>
        </p:nvSpPr>
        <p:spPr>
          <a:xfrm>
            <a:off x="4466430" y="2430463"/>
            <a:ext cx="3259137" cy="3800475"/>
          </a:xfrm>
          <a:prstGeom prst="rect">
            <a:avLst/>
          </a:prstGeom>
        </p:spPr>
        <p:txBody>
          <a:bodyPr/>
          <a:lstStyle>
            <a:lvl1pPr marL="0" indent="0">
              <a:buNone/>
              <a:defRPr sz="1600"/>
            </a:lvl1pPr>
          </a:lstStyle>
          <a:p>
            <a:pPr lvl="0"/>
            <a:r>
              <a:rPr lang="en-US" dirty="0"/>
              <a:t>Picture / graph goes here</a:t>
            </a:r>
          </a:p>
        </p:txBody>
      </p:sp>
    </p:spTree>
    <p:extLst>
      <p:ext uri="{BB962C8B-B14F-4D97-AF65-F5344CB8AC3E}">
        <p14:creationId xmlns:p14="http://schemas.microsoft.com/office/powerpoint/2010/main" val="2225269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background – title">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1068E0E5-1365-474B-8840-2C1455593AA9}"/>
              </a:ext>
            </a:extLst>
          </p:cNvPr>
          <p:cNvSpPr>
            <a:spLocks noGrp="1"/>
          </p:cNvSpPr>
          <p:nvPr>
            <p:ph type="body" sz="quarter" idx="10" hasCustomPrompt="1"/>
          </p:nvPr>
        </p:nvSpPr>
        <p:spPr>
          <a:xfrm>
            <a:off x="876000" y="2707989"/>
            <a:ext cx="10440000" cy="937292"/>
          </a:xfrm>
          <a:prstGeom prst="rect">
            <a:avLst/>
          </a:prstGeom>
          <a:noFill/>
          <a:ln>
            <a:noFill/>
          </a:ln>
        </p:spPr>
        <p:txBody>
          <a:bodyPr/>
          <a:lstStyle>
            <a:lvl1pPr marL="0" indent="0" algn="ctr">
              <a:buNone/>
              <a:defRPr sz="4800" b="0" i="0" cap="all" spc="130" baseline="0">
                <a:solidFill>
                  <a:schemeClr val="bg1"/>
                </a:solidFill>
                <a:latin typeface="+mj-lt"/>
              </a:defRPr>
            </a:lvl1pPr>
            <a:lvl2pPr marL="457200" indent="0">
              <a:buNone/>
              <a:defRPr b="0" i="0">
                <a:latin typeface="Univers" panose="020B0503020202020204" pitchFamily="34" charset="0"/>
              </a:defRPr>
            </a:lvl2pPr>
            <a:lvl3pPr marL="914400" indent="0">
              <a:buNone/>
              <a:defRPr b="0" i="0">
                <a:latin typeface="Univers" panose="020B0503020202020204" pitchFamily="34" charset="0"/>
              </a:defRPr>
            </a:lvl3pPr>
            <a:lvl4pPr marL="1371600" indent="0">
              <a:buNone/>
              <a:defRPr b="0" i="0">
                <a:latin typeface="Univers" panose="020B0503020202020204" pitchFamily="34" charset="0"/>
              </a:defRPr>
            </a:lvl4pPr>
            <a:lvl5pPr marL="1828800" indent="0">
              <a:buNone/>
              <a:defRPr b="0" i="0">
                <a:latin typeface="Univers" panose="020B0503020202020204" pitchFamily="34" charset="0"/>
              </a:defRPr>
            </a:lvl5pPr>
          </a:lstStyle>
          <a:p>
            <a:pPr lvl="0"/>
            <a:r>
              <a:rPr lang="en-US" dirty="0"/>
              <a:t>TITLE GOES HERE</a:t>
            </a:r>
          </a:p>
        </p:txBody>
      </p:sp>
      <p:sp>
        <p:nvSpPr>
          <p:cNvPr id="13" name="Text Placeholder 6">
            <a:extLst>
              <a:ext uri="{FF2B5EF4-FFF2-40B4-BE49-F238E27FC236}">
                <a16:creationId xmlns:a16="http://schemas.microsoft.com/office/drawing/2014/main" id="{175E47A2-5235-BE49-AE1D-EF301C6D5FF3}"/>
              </a:ext>
            </a:extLst>
          </p:cNvPr>
          <p:cNvSpPr>
            <a:spLocks noGrp="1"/>
          </p:cNvSpPr>
          <p:nvPr>
            <p:ph type="body" sz="quarter" idx="11" hasCustomPrompt="1"/>
          </p:nvPr>
        </p:nvSpPr>
        <p:spPr>
          <a:xfrm>
            <a:off x="810763" y="3773348"/>
            <a:ext cx="10505237" cy="546011"/>
          </a:xfrm>
          <a:prstGeom prst="rect">
            <a:avLst/>
          </a:prstGeom>
        </p:spPr>
        <p:txBody>
          <a:bodyPr/>
          <a:lstStyle>
            <a:lvl1pPr marL="0" indent="0" algn="ctr">
              <a:buNone/>
              <a:defRPr sz="2800" cap="all" baseline="0">
                <a:solidFill>
                  <a:schemeClr val="bg1"/>
                </a:solidFill>
                <a:latin typeface="Arial" panose="020B0604020202020204" pitchFamily="34" charset="0"/>
                <a:cs typeface="Arial" panose="020B0604020202020204" pitchFamily="34" charset="0"/>
              </a:defRPr>
            </a:lvl1pPr>
          </a:lstStyle>
          <a:p>
            <a:r>
              <a:rPr lang="en-US" dirty="0"/>
              <a:t>SUB TITLE</a:t>
            </a:r>
          </a:p>
        </p:txBody>
      </p:sp>
    </p:spTree>
    <p:extLst>
      <p:ext uri="{BB962C8B-B14F-4D97-AF65-F5344CB8AC3E}">
        <p14:creationId xmlns:p14="http://schemas.microsoft.com/office/powerpoint/2010/main" val="1557306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4.emf"/><Relationship Id="rId5" Type="http://schemas.openxmlformats.org/officeDocument/2006/relationships/slideLayout" Target="../slideLayouts/slideLayout13.xml"/><Relationship Id="rId10" Type="http://schemas.openxmlformats.org/officeDocument/2006/relationships/image" Target="../media/image3.pn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1245ED5-D01E-3B43-893F-AE2F63DEBD01}"/>
              </a:ext>
            </a:extLst>
          </p:cNvPr>
          <p:cNvPicPr>
            <a:picLocks noChangeAspect="1"/>
          </p:cNvPicPr>
          <p:nvPr userDrawn="1"/>
        </p:nvPicPr>
        <p:blipFill>
          <a:blip r:embed="rId10"/>
          <a:stretch>
            <a:fillRect/>
          </a:stretch>
        </p:blipFill>
        <p:spPr>
          <a:xfrm>
            <a:off x="-600" y="0"/>
            <a:ext cx="12193200" cy="2579921"/>
          </a:xfrm>
          <a:prstGeom prst="rect">
            <a:avLst/>
          </a:prstGeom>
        </p:spPr>
      </p:pic>
      <p:cxnSp>
        <p:nvCxnSpPr>
          <p:cNvPr id="3" name="Straight Connector 2">
            <a:extLst>
              <a:ext uri="{FF2B5EF4-FFF2-40B4-BE49-F238E27FC236}">
                <a16:creationId xmlns:a16="http://schemas.microsoft.com/office/drawing/2014/main" id="{8C86564D-B794-7140-93CB-FC87D73E29DC}"/>
              </a:ext>
            </a:extLst>
          </p:cNvPr>
          <p:cNvCxnSpPr/>
          <p:nvPr userDrawn="1"/>
        </p:nvCxnSpPr>
        <p:spPr>
          <a:xfrm>
            <a:off x="876000" y="6359563"/>
            <a:ext cx="10440000" cy="0"/>
          </a:xfrm>
          <a:prstGeom prst="line">
            <a:avLst/>
          </a:prstGeom>
          <a:ln>
            <a:solidFill>
              <a:srgbClr val="D9992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1F17378-B27B-6643-9A97-6441F1F1B4DA}"/>
              </a:ext>
            </a:extLst>
          </p:cNvPr>
          <p:cNvSpPr txBox="1"/>
          <p:nvPr userDrawn="1"/>
        </p:nvSpPr>
        <p:spPr>
          <a:xfrm>
            <a:off x="1157691" y="6487632"/>
            <a:ext cx="9876619" cy="246221"/>
          </a:xfrm>
          <a:prstGeom prst="rect">
            <a:avLst/>
          </a:prstGeom>
          <a:noFill/>
        </p:spPr>
        <p:txBody>
          <a:bodyPr wrap="square" rtlCol="0">
            <a:spAutoFit/>
          </a:bodyPr>
          <a:lstStyle/>
          <a:p>
            <a:pPr algn="ctr"/>
            <a:r>
              <a:rPr lang="en-US" sz="1000" dirty="0">
                <a:solidFill>
                  <a:srgbClr val="004277"/>
                </a:solidFill>
                <a:latin typeface="Arial" panose="020B0604020202020204" pitchFamily="34" charset="0"/>
                <a:cs typeface="Arial" panose="020B0604020202020204" pitchFamily="34" charset="0"/>
              </a:rPr>
              <a:t>Massey University  |  massey.ac.nz  |  0800 MASSEY</a:t>
            </a:r>
            <a:endParaRPr lang="en-NZ" sz="1000" dirty="0">
              <a:solidFill>
                <a:srgbClr val="004277"/>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CFBB19A0-1301-DE4F-B084-22ACD1FEB8A9}"/>
              </a:ext>
            </a:extLst>
          </p:cNvPr>
          <p:cNvPicPr>
            <a:picLocks noChangeAspect="1"/>
          </p:cNvPicPr>
          <p:nvPr userDrawn="1"/>
        </p:nvPicPr>
        <p:blipFill>
          <a:blip r:embed="rId11"/>
          <a:stretch>
            <a:fillRect/>
          </a:stretch>
        </p:blipFill>
        <p:spPr>
          <a:xfrm>
            <a:off x="5228530" y="340688"/>
            <a:ext cx="1734939" cy="720000"/>
          </a:xfrm>
          <a:prstGeom prst="rect">
            <a:avLst/>
          </a:prstGeom>
        </p:spPr>
      </p:pic>
      <p:sp>
        <p:nvSpPr>
          <p:cNvPr id="10" name="Text Placeholder 9">
            <a:extLst>
              <a:ext uri="{FF2B5EF4-FFF2-40B4-BE49-F238E27FC236}">
                <a16:creationId xmlns:a16="http://schemas.microsoft.com/office/drawing/2014/main" id="{15D7F41D-69DF-5C45-BD44-FFE6EAB348DD}"/>
              </a:ext>
            </a:extLst>
          </p:cNvPr>
          <p:cNvSpPr>
            <a:spLocks noGrp="1"/>
          </p:cNvSpPr>
          <p:nvPr>
            <p:ph type="body" idx="1"/>
          </p:nvPr>
        </p:nvSpPr>
        <p:spPr>
          <a:xfrm>
            <a:off x="838200" y="1597306"/>
            <a:ext cx="10515600" cy="457965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45591595"/>
      </p:ext>
    </p:extLst>
  </p:cSld>
  <p:clrMap bg1="lt1" tx1="dk1" bg2="lt2" tx2="dk2" accent1="accent1" accent2="accent2" accent3="accent3" accent4="accent4" accent5="accent5" accent6="accent6" hlink="hlink" folHlink="folHlink"/>
  <p:sldLayoutIdLst>
    <p:sldLayoutId id="2147483715" r:id="rId1"/>
    <p:sldLayoutId id="2147483686" r:id="rId2"/>
    <p:sldLayoutId id="2147483687" r:id="rId3"/>
    <p:sldLayoutId id="2147483692" r:id="rId4"/>
    <p:sldLayoutId id="2147483689" r:id="rId5"/>
    <p:sldLayoutId id="2147483678" r:id="rId6"/>
    <p:sldLayoutId id="2147483690" r:id="rId7"/>
    <p:sldLayoutId id="2147483691" r:id="rId8"/>
  </p:sldLayoutIdLst>
  <p:hf hdr="0" ftr="0" dt="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2B8C7F-FD49-3146-92E7-60C66F12F2FD}"/>
              </a:ext>
            </a:extLst>
          </p:cNvPr>
          <p:cNvSpPr/>
          <p:nvPr userDrawn="1"/>
        </p:nvSpPr>
        <p:spPr>
          <a:xfrm>
            <a:off x="-524" y="2"/>
            <a:ext cx="12192524" cy="6858120"/>
          </a:xfrm>
          <a:prstGeom prst="rect">
            <a:avLst/>
          </a:prstGeom>
          <a:solidFill>
            <a:srgbClr val="0042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5" dirty="0">
              <a:solidFill>
                <a:schemeClr val="bg1"/>
              </a:solidFill>
            </a:endParaRPr>
          </a:p>
        </p:txBody>
      </p:sp>
      <p:cxnSp>
        <p:nvCxnSpPr>
          <p:cNvPr id="3" name="Straight Connector 2">
            <a:extLst>
              <a:ext uri="{FF2B5EF4-FFF2-40B4-BE49-F238E27FC236}">
                <a16:creationId xmlns:a16="http://schemas.microsoft.com/office/drawing/2014/main" id="{2FCB8989-C264-004B-A947-9F19E9DA6E14}"/>
              </a:ext>
            </a:extLst>
          </p:cNvPr>
          <p:cNvCxnSpPr/>
          <p:nvPr userDrawn="1"/>
        </p:nvCxnSpPr>
        <p:spPr>
          <a:xfrm>
            <a:off x="876000" y="6359563"/>
            <a:ext cx="10440000" cy="0"/>
          </a:xfrm>
          <a:prstGeom prst="line">
            <a:avLst/>
          </a:prstGeom>
          <a:ln>
            <a:solidFill>
              <a:srgbClr val="D9992F"/>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745A6B19-F3AA-784C-9946-45F278F49183}"/>
              </a:ext>
            </a:extLst>
          </p:cNvPr>
          <p:cNvPicPr/>
          <p:nvPr userDrawn="1"/>
        </p:nvPicPr>
        <p:blipFill>
          <a:blip r:embed="rId10">
            <a:alphaModFix amt="25000"/>
            <a:extLst>
              <a:ext uri="{28A0092B-C50C-407E-A947-70E740481C1C}">
                <a14:useLocalDpi xmlns:a14="http://schemas.microsoft.com/office/drawing/2010/main" val="0"/>
              </a:ext>
            </a:extLst>
          </a:blip>
          <a:stretch>
            <a:fillRect/>
          </a:stretch>
        </p:blipFill>
        <p:spPr>
          <a:xfrm>
            <a:off x="0" y="2"/>
            <a:ext cx="12193202" cy="2464065"/>
          </a:xfrm>
          <a:prstGeom prst="rect">
            <a:avLst/>
          </a:prstGeom>
        </p:spPr>
      </p:pic>
      <p:pic>
        <p:nvPicPr>
          <p:cNvPr id="5" name="Picture 4">
            <a:extLst>
              <a:ext uri="{FF2B5EF4-FFF2-40B4-BE49-F238E27FC236}">
                <a16:creationId xmlns:a16="http://schemas.microsoft.com/office/drawing/2014/main" id="{D288C6A8-1CCE-074B-90D9-237BABAE6E49}"/>
              </a:ext>
            </a:extLst>
          </p:cNvPr>
          <p:cNvPicPr>
            <a:picLocks noChangeAspect="1"/>
          </p:cNvPicPr>
          <p:nvPr userDrawn="1"/>
        </p:nvPicPr>
        <p:blipFill>
          <a:blip r:embed="rId11"/>
          <a:stretch>
            <a:fillRect/>
          </a:stretch>
        </p:blipFill>
        <p:spPr>
          <a:xfrm>
            <a:off x="5228530" y="340688"/>
            <a:ext cx="1734940" cy="720000"/>
          </a:xfrm>
          <a:prstGeom prst="rect">
            <a:avLst/>
          </a:prstGeom>
        </p:spPr>
      </p:pic>
      <p:sp>
        <p:nvSpPr>
          <p:cNvPr id="6" name="TextBox 5">
            <a:extLst>
              <a:ext uri="{FF2B5EF4-FFF2-40B4-BE49-F238E27FC236}">
                <a16:creationId xmlns:a16="http://schemas.microsoft.com/office/drawing/2014/main" id="{1EAE9FC9-3484-6C4F-AB3A-42D5ABD701B0}"/>
              </a:ext>
            </a:extLst>
          </p:cNvPr>
          <p:cNvSpPr txBox="1"/>
          <p:nvPr userDrawn="1"/>
        </p:nvSpPr>
        <p:spPr>
          <a:xfrm>
            <a:off x="1157691" y="6487632"/>
            <a:ext cx="9876619" cy="246221"/>
          </a:xfrm>
          <a:prstGeom prst="rect">
            <a:avLst/>
          </a:prstGeom>
          <a:noFill/>
        </p:spPr>
        <p:txBody>
          <a:bodyPr wrap="square" rtlCol="0">
            <a:spAutoFit/>
          </a:bodyPr>
          <a:lstStyle/>
          <a:p>
            <a:pPr algn="ctr"/>
            <a:r>
              <a:rPr lang="en-US" sz="1000" dirty="0">
                <a:solidFill>
                  <a:schemeClr val="bg1"/>
                </a:solidFill>
                <a:latin typeface="Arial" panose="020B0604020202020204" pitchFamily="34" charset="0"/>
                <a:cs typeface="Arial" panose="020B0604020202020204" pitchFamily="34" charset="0"/>
              </a:rPr>
              <a:t>Massey University  |  massey.ac.nz  |  0800 MASSEY</a:t>
            </a:r>
            <a:endParaRPr lang="en-NZ" sz="1000" dirty="0">
              <a:solidFill>
                <a:schemeClr val="bg1"/>
              </a:solidFill>
              <a:latin typeface="Arial" panose="020B0604020202020204" pitchFamily="34" charset="0"/>
              <a:cs typeface="Arial" panose="020B0604020202020204" pitchFamily="34" charset="0"/>
            </a:endParaRPr>
          </a:p>
        </p:txBody>
      </p:sp>
      <p:sp>
        <p:nvSpPr>
          <p:cNvPr id="7" name="Text Placeholder 6">
            <a:extLst>
              <a:ext uri="{FF2B5EF4-FFF2-40B4-BE49-F238E27FC236}">
                <a16:creationId xmlns:a16="http://schemas.microsoft.com/office/drawing/2014/main" id="{1A50BFD0-BAA9-AD40-884C-B2F9AAC90A79}"/>
              </a:ext>
            </a:extLst>
          </p:cNvPr>
          <p:cNvSpPr>
            <a:spLocks noGrp="1"/>
          </p:cNvSpPr>
          <p:nvPr>
            <p:ph type="body" idx="1"/>
          </p:nvPr>
        </p:nvSpPr>
        <p:spPr>
          <a:xfrm>
            <a:off x="838200" y="2081740"/>
            <a:ext cx="10515600" cy="151798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US" dirty="0"/>
          </a:p>
        </p:txBody>
      </p:sp>
      <p:sp>
        <p:nvSpPr>
          <p:cNvPr id="10" name="Title Placeholder 9">
            <a:extLst>
              <a:ext uri="{FF2B5EF4-FFF2-40B4-BE49-F238E27FC236}">
                <a16:creationId xmlns:a16="http://schemas.microsoft.com/office/drawing/2014/main" id="{43A2E80A-60B7-4647-A3C5-533ACCC098B0}"/>
              </a:ext>
            </a:extLst>
          </p:cNvPr>
          <p:cNvSpPr>
            <a:spLocks noGrp="1"/>
          </p:cNvSpPr>
          <p:nvPr>
            <p:ph type="title"/>
          </p:nvPr>
        </p:nvSpPr>
        <p:spPr>
          <a:xfrm>
            <a:off x="838200" y="1461916"/>
            <a:ext cx="10515600" cy="321429"/>
          </a:xfrm>
          <a:prstGeom prst="rect">
            <a:avLst/>
          </a:prstGeom>
        </p:spPr>
        <p:txBody>
          <a:bodyPr vert="horz" lIns="91440" tIns="45720" rIns="91440" bIns="45720" rtlCol="0" anchor="ctr">
            <a:noAutofit/>
          </a:bodyPr>
          <a:lstStyle/>
          <a:p>
            <a:r>
              <a:rPr lang="en-US" dirty="0"/>
              <a:t>CLICK TO EDIT MASTER TITLE STYLE</a:t>
            </a:r>
          </a:p>
        </p:txBody>
      </p:sp>
    </p:spTree>
    <p:extLst>
      <p:ext uri="{BB962C8B-B14F-4D97-AF65-F5344CB8AC3E}">
        <p14:creationId xmlns:p14="http://schemas.microsoft.com/office/powerpoint/2010/main" val="152072667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4" r:id="rId4"/>
    <p:sldLayoutId id="2147483710" r:id="rId5"/>
    <p:sldLayoutId id="2147483711" r:id="rId6"/>
    <p:sldLayoutId id="2147483712" r:id="rId7"/>
    <p:sldLayoutId id="2147483713" r:id="rId8"/>
  </p:sldLayoutIdLst>
  <p:hf hdr="0" ftr="0" dt="0"/>
  <p:txStyles>
    <p:titleStyle>
      <a:lvl1pPr algn="l" defTabSz="914400" rtl="0" eaLnBrk="1" latinLnBrk="0" hangingPunct="1">
        <a:lnSpc>
          <a:spcPct val="90000"/>
        </a:lnSpc>
        <a:spcBef>
          <a:spcPct val="0"/>
        </a:spcBef>
        <a:buNone/>
        <a:defRPr sz="2800" kern="1200" cap="all" baseline="0">
          <a:solidFill>
            <a:schemeClr val="bg1"/>
          </a:solidFill>
          <a:latin typeface="+mj-lt"/>
          <a:ea typeface="+mj-ea"/>
          <a:cs typeface="+mj-cs"/>
        </a:defRPr>
      </a:lvl1pPr>
    </p:titleStyle>
    <p:bodyStyle>
      <a:lvl1pPr marL="285750" indent="-285750" algn="l" defTabSz="914400" rtl="0" eaLnBrk="1" latinLnBrk="0" hangingPunct="1">
        <a:lnSpc>
          <a:spcPct val="90000"/>
        </a:lnSpc>
        <a:spcBef>
          <a:spcPts val="1000"/>
        </a:spcBef>
        <a:buFont typeface="Arial" panose="020B0604020202020204" pitchFamily="34" charset="0"/>
        <a:buChar char="•"/>
        <a:defRPr sz="1600" kern="1200">
          <a:solidFill>
            <a:schemeClr val="bg1"/>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600" kern="1200">
          <a:solidFill>
            <a:schemeClr val="bg1"/>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chemeClr val="bg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chemeClr val="bg1"/>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6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736CBC-E2E2-3E4D-A8E1-E95E81A2FA74}"/>
              </a:ext>
            </a:extLst>
          </p:cNvPr>
          <p:cNvSpPr>
            <a:spLocks noGrp="1"/>
          </p:cNvSpPr>
          <p:nvPr>
            <p:ph type="body" sz="quarter" idx="10"/>
          </p:nvPr>
        </p:nvSpPr>
        <p:spPr/>
        <p:txBody>
          <a:bodyPr>
            <a:normAutofit/>
          </a:bodyPr>
          <a:lstStyle/>
          <a:p>
            <a:r>
              <a:rPr lang="en-US" dirty="0"/>
              <a:t>Gender matters</a:t>
            </a:r>
          </a:p>
        </p:txBody>
      </p:sp>
      <p:sp>
        <p:nvSpPr>
          <p:cNvPr id="3" name="Text Placeholder 2">
            <a:extLst>
              <a:ext uri="{FF2B5EF4-FFF2-40B4-BE49-F238E27FC236}">
                <a16:creationId xmlns:a16="http://schemas.microsoft.com/office/drawing/2014/main" id="{B3D7D0FC-07F4-624A-810F-F87573D295DC}"/>
              </a:ext>
            </a:extLst>
          </p:cNvPr>
          <p:cNvSpPr>
            <a:spLocks noGrp="1"/>
          </p:cNvSpPr>
          <p:nvPr>
            <p:ph type="body" sz="quarter" idx="11"/>
          </p:nvPr>
        </p:nvSpPr>
        <p:spPr/>
        <p:txBody>
          <a:bodyPr>
            <a:normAutofit fontScale="55000" lnSpcReduction="20000"/>
          </a:bodyPr>
          <a:lstStyle/>
          <a:p>
            <a:r>
              <a:rPr lang="en-US" dirty="0"/>
              <a:t>B.K. Greener</a:t>
            </a:r>
          </a:p>
          <a:p>
            <a:r>
              <a:rPr lang="en-US" dirty="0"/>
              <a:t>November 2020</a:t>
            </a:r>
          </a:p>
        </p:txBody>
      </p:sp>
    </p:spTree>
    <p:extLst>
      <p:ext uri="{BB962C8B-B14F-4D97-AF65-F5344CB8AC3E}">
        <p14:creationId xmlns:p14="http://schemas.microsoft.com/office/powerpoint/2010/main" val="2976012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621B01-49B6-4FB1-92A7-71D4AAE6B046}"/>
              </a:ext>
            </a:extLst>
          </p:cNvPr>
          <p:cNvSpPr>
            <a:spLocks noGrp="1"/>
          </p:cNvSpPr>
          <p:nvPr>
            <p:ph idx="11"/>
          </p:nvPr>
        </p:nvSpPr>
        <p:spPr>
          <a:xfrm>
            <a:off x="770122" y="1773170"/>
            <a:ext cx="10583678" cy="4458326"/>
          </a:xfrm>
        </p:spPr>
        <p:txBody>
          <a:bodyPr>
            <a:normAutofit fontScale="92500" lnSpcReduction="10000"/>
          </a:bodyPr>
          <a:lstStyle/>
          <a:p>
            <a:endParaRPr lang="en-NZ" dirty="0"/>
          </a:p>
          <a:p>
            <a:endParaRPr lang="en-NZ" dirty="0"/>
          </a:p>
          <a:p>
            <a:pPr>
              <a:lnSpc>
                <a:spcPct val="110000"/>
              </a:lnSpc>
            </a:pPr>
            <a:r>
              <a:rPr lang="en-NZ" dirty="0"/>
              <a:t>Gender refers to the characteristics / norms / roles associated with being a woman, man, girl or boy. </a:t>
            </a:r>
          </a:p>
          <a:p>
            <a:pPr>
              <a:lnSpc>
                <a:spcPct val="110000"/>
              </a:lnSpc>
            </a:pPr>
            <a:r>
              <a:rPr lang="en-NZ" dirty="0"/>
              <a:t>Gender is </a:t>
            </a:r>
            <a:r>
              <a:rPr lang="en-NZ" b="1" dirty="0"/>
              <a:t>socially constructed </a:t>
            </a:r>
            <a:r>
              <a:rPr lang="en-NZ" dirty="0"/>
              <a:t>(not talking just binary biology, though this may form part of the story) – note that even biology is challenged re: intersex (1.7% population), Y chromosome changes etc – whilst some identify with the gender not associated with given biological properties or may identify as gender fluid. </a:t>
            </a:r>
          </a:p>
          <a:p>
            <a:pPr>
              <a:lnSpc>
                <a:spcPct val="110000"/>
              </a:lnSpc>
            </a:pPr>
            <a:endParaRPr lang="en-NZ" dirty="0"/>
          </a:p>
          <a:p>
            <a:pPr>
              <a:lnSpc>
                <a:spcPct val="110000"/>
              </a:lnSpc>
            </a:pPr>
            <a:endParaRPr lang="en-NZ" dirty="0"/>
          </a:p>
          <a:p>
            <a:pPr>
              <a:lnSpc>
                <a:spcPct val="110000"/>
              </a:lnSpc>
            </a:pPr>
            <a:r>
              <a:rPr lang="en-NZ" dirty="0"/>
              <a:t>Generates ‘ideal’ types of femininity and masculinity:</a:t>
            </a:r>
          </a:p>
          <a:p>
            <a:pPr lvl="1">
              <a:lnSpc>
                <a:spcPct val="110000"/>
              </a:lnSpc>
            </a:pPr>
            <a:r>
              <a:rPr lang="en-NZ" dirty="0"/>
              <a:t>In society women are generally rewarded for being feminine, men for being masculine.</a:t>
            </a:r>
          </a:p>
          <a:p>
            <a:pPr lvl="1">
              <a:lnSpc>
                <a:spcPct val="110000"/>
              </a:lnSpc>
            </a:pPr>
            <a:r>
              <a:rPr lang="en-NZ" dirty="0"/>
              <a:t>Each society generates different ‘ideal types’ of these gender performances.</a:t>
            </a:r>
          </a:p>
          <a:p>
            <a:pPr lvl="1">
              <a:lnSpc>
                <a:spcPct val="110000"/>
              </a:lnSpc>
            </a:pPr>
            <a:r>
              <a:rPr lang="en-NZ" dirty="0"/>
              <a:t>There is often a type of gender performance that is dominant or ‘hegemonic’.</a:t>
            </a:r>
          </a:p>
          <a:p>
            <a:pPr marL="457200" lvl="1" indent="0">
              <a:buNone/>
            </a:pPr>
            <a:endParaRPr lang="en-NZ" dirty="0"/>
          </a:p>
          <a:p>
            <a:pPr marL="457200" lvl="1" indent="0">
              <a:buNone/>
            </a:pPr>
            <a:r>
              <a:rPr lang="en-NZ" dirty="0"/>
              <a:t>	</a:t>
            </a:r>
          </a:p>
          <a:p>
            <a:endParaRPr lang="en-NZ" dirty="0"/>
          </a:p>
        </p:txBody>
      </p:sp>
      <p:sp>
        <p:nvSpPr>
          <p:cNvPr id="4" name="Text Placeholder 3">
            <a:extLst>
              <a:ext uri="{FF2B5EF4-FFF2-40B4-BE49-F238E27FC236}">
                <a16:creationId xmlns:a16="http://schemas.microsoft.com/office/drawing/2014/main" id="{C409F337-7B11-4A46-AEC1-55A9E94ABB14}"/>
              </a:ext>
            </a:extLst>
          </p:cNvPr>
          <p:cNvSpPr>
            <a:spLocks noGrp="1"/>
          </p:cNvSpPr>
          <p:nvPr>
            <p:ph type="body" sz="quarter" idx="10"/>
          </p:nvPr>
        </p:nvSpPr>
        <p:spPr/>
        <p:txBody>
          <a:bodyPr/>
          <a:lstStyle/>
          <a:p>
            <a:r>
              <a:rPr lang="en-NZ" dirty="0"/>
              <a:t>What is gender?</a:t>
            </a:r>
          </a:p>
        </p:txBody>
      </p:sp>
    </p:spTree>
    <p:extLst>
      <p:ext uri="{BB962C8B-B14F-4D97-AF65-F5344CB8AC3E}">
        <p14:creationId xmlns:p14="http://schemas.microsoft.com/office/powerpoint/2010/main" val="1657081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E44EBE-A303-4B19-ABE3-31643E54BF23}"/>
              </a:ext>
            </a:extLst>
          </p:cNvPr>
          <p:cNvSpPr>
            <a:spLocks noGrp="1"/>
          </p:cNvSpPr>
          <p:nvPr>
            <p:ph idx="11"/>
          </p:nvPr>
        </p:nvSpPr>
        <p:spPr>
          <a:xfrm>
            <a:off x="751222" y="2358576"/>
            <a:ext cx="10583678" cy="4366685"/>
          </a:xfrm>
        </p:spPr>
        <p:txBody>
          <a:bodyPr>
            <a:normAutofit/>
          </a:bodyPr>
          <a:lstStyle/>
          <a:p>
            <a:r>
              <a:rPr lang="en-NZ" dirty="0"/>
              <a:t>Performed = enables and constrains actions within and without organisations.</a:t>
            </a:r>
          </a:p>
          <a:p>
            <a:endParaRPr lang="en-NZ" dirty="0"/>
          </a:p>
          <a:p>
            <a:pPr marL="457200" lvl="1" indent="0" algn="ctr">
              <a:buNone/>
            </a:pPr>
            <a:r>
              <a:rPr lang="en-NZ" dirty="0"/>
              <a:t>	“individual actions are judged and responded to in relation to the gendered expectations to which a person is subject – as a woman, or as a man” (Grey 2017)</a:t>
            </a:r>
          </a:p>
          <a:p>
            <a:pPr marL="457200" lvl="1" indent="0" algn="ctr">
              <a:buNone/>
            </a:pPr>
            <a:endParaRPr lang="en-NZ" dirty="0"/>
          </a:p>
          <a:p>
            <a:pPr marL="0" indent="0">
              <a:buNone/>
            </a:pPr>
            <a:endParaRPr lang="en-NZ" dirty="0"/>
          </a:p>
          <a:p>
            <a:r>
              <a:rPr lang="en-NZ" dirty="0"/>
              <a:t>Makes some environments easier or harder to function in depending on displayed traits:</a:t>
            </a:r>
          </a:p>
          <a:p>
            <a:pPr lvl="1"/>
            <a:r>
              <a:rPr lang="en-NZ" dirty="0"/>
              <a:t>harder for highly masculine people to fit in when shopping at Pandora unless Valentines day.</a:t>
            </a:r>
          </a:p>
          <a:p>
            <a:pPr lvl="1"/>
            <a:r>
              <a:rPr lang="en-NZ" dirty="0"/>
              <a:t>studies suggest that women have to become one of the boys – ‘honorary men’ (King 2016) – in military contexts (and hate being spotlighted, sorry) or are typically placed into categories of </a:t>
            </a:r>
            <a:r>
              <a:rPr lang="en-NZ" dirty="0" err="1"/>
              <a:t>sl</a:t>
            </a:r>
            <a:r>
              <a:rPr lang="en-NZ" dirty="0"/>
              <a:t>*</a:t>
            </a:r>
            <a:r>
              <a:rPr lang="en-NZ" dirty="0" err="1"/>
              <a:t>ts</a:t>
            </a:r>
            <a:r>
              <a:rPr lang="en-NZ" dirty="0"/>
              <a:t>, b*</a:t>
            </a:r>
            <a:r>
              <a:rPr lang="en-NZ" dirty="0" err="1"/>
              <a:t>tches</a:t>
            </a:r>
            <a:r>
              <a:rPr lang="en-NZ" dirty="0"/>
              <a:t> or d*</a:t>
            </a:r>
            <a:r>
              <a:rPr lang="en-NZ" dirty="0" err="1"/>
              <a:t>kes</a:t>
            </a:r>
            <a:r>
              <a:rPr lang="en-NZ" dirty="0"/>
              <a:t>.</a:t>
            </a:r>
          </a:p>
          <a:p>
            <a:pPr lvl="1"/>
            <a:r>
              <a:rPr lang="en-NZ" dirty="0"/>
              <a:t>raises awareness of other ‘intersecting’ identities (</a:t>
            </a:r>
            <a:r>
              <a:rPr lang="en-NZ" dirty="0" err="1"/>
              <a:t>ie</a:t>
            </a:r>
            <a:r>
              <a:rPr lang="en-NZ" dirty="0"/>
              <a:t> race, class, education, physical ability, sexuality).</a:t>
            </a:r>
          </a:p>
          <a:p>
            <a:pPr marL="457200" lvl="1" indent="0">
              <a:buNone/>
            </a:pPr>
            <a:endParaRPr lang="en-NZ" dirty="0"/>
          </a:p>
          <a:p>
            <a:pPr marL="457200" lvl="1" indent="0">
              <a:buNone/>
            </a:pPr>
            <a:endParaRPr lang="en-NZ" dirty="0"/>
          </a:p>
          <a:p>
            <a:pPr marL="457200" lvl="1" indent="0">
              <a:buNone/>
            </a:pPr>
            <a:endParaRPr lang="en-NZ" dirty="0"/>
          </a:p>
          <a:p>
            <a:pPr marL="0" indent="0">
              <a:buNone/>
            </a:pPr>
            <a:endParaRPr lang="en-NZ" dirty="0"/>
          </a:p>
          <a:p>
            <a:endParaRPr lang="en-NZ" dirty="0"/>
          </a:p>
        </p:txBody>
      </p:sp>
      <p:sp>
        <p:nvSpPr>
          <p:cNvPr id="4" name="Text Placeholder 3">
            <a:extLst>
              <a:ext uri="{FF2B5EF4-FFF2-40B4-BE49-F238E27FC236}">
                <a16:creationId xmlns:a16="http://schemas.microsoft.com/office/drawing/2014/main" id="{1FEC650B-1244-4F64-A9A8-0213317B0B48}"/>
              </a:ext>
            </a:extLst>
          </p:cNvPr>
          <p:cNvSpPr>
            <a:spLocks noGrp="1"/>
          </p:cNvSpPr>
          <p:nvPr>
            <p:ph type="body" sz="quarter" idx="10"/>
          </p:nvPr>
        </p:nvSpPr>
        <p:spPr/>
        <p:txBody>
          <a:bodyPr/>
          <a:lstStyle/>
          <a:p>
            <a:r>
              <a:rPr lang="en-NZ" dirty="0"/>
              <a:t>Why does gender matter?</a:t>
            </a:r>
          </a:p>
        </p:txBody>
      </p:sp>
    </p:spTree>
    <p:extLst>
      <p:ext uri="{BB962C8B-B14F-4D97-AF65-F5344CB8AC3E}">
        <p14:creationId xmlns:p14="http://schemas.microsoft.com/office/powerpoint/2010/main" val="4164475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0E7581-BBC2-4151-BE86-0043A73B3086}"/>
              </a:ext>
            </a:extLst>
          </p:cNvPr>
          <p:cNvSpPr>
            <a:spLocks noGrp="1"/>
          </p:cNvSpPr>
          <p:nvPr>
            <p:ph idx="11"/>
          </p:nvPr>
        </p:nvSpPr>
        <p:spPr>
          <a:xfrm>
            <a:off x="732322" y="2168435"/>
            <a:ext cx="10583678" cy="4516066"/>
          </a:xfrm>
        </p:spPr>
        <p:txBody>
          <a:bodyPr/>
          <a:lstStyle/>
          <a:p>
            <a:pPr marL="457200" lvl="1" indent="0">
              <a:buNone/>
            </a:pPr>
            <a:endParaRPr lang="en-NZ" dirty="0"/>
          </a:p>
          <a:p>
            <a:pPr lvl="1"/>
            <a:r>
              <a:rPr lang="en-NZ" dirty="0"/>
              <a:t>Operationally relevant: gender roles will impact upon expectations / behaviours / actions of populations engaged with:</a:t>
            </a:r>
          </a:p>
          <a:p>
            <a:pPr lvl="1"/>
            <a:endParaRPr lang="en-NZ" dirty="0"/>
          </a:p>
          <a:p>
            <a:pPr lvl="2"/>
            <a:r>
              <a:rPr lang="en-NZ" dirty="0" err="1"/>
              <a:t>ie</a:t>
            </a:r>
            <a:r>
              <a:rPr lang="en-NZ" dirty="0"/>
              <a:t> disasters: women typically at much higher risk during major natural disasters (women up to 4x more likely to be killed during the Aceh tsunami is one commonly cited statistic) and men can be at higher risk afterwards</a:t>
            </a:r>
          </a:p>
          <a:p>
            <a:pPr lvl="2"/>
            <a:endParaRPr lang="en-NZ" dirty="0"/>
          </a:p>
          <a:p>
            <a:pPr lvl="2"/>
            <a:r>
              <a:rPr lang="en-NZ" dirty="0" err="1"/>
              <a:t>Ie</a:t>
            </a:r>
            <a:r>
              <a:rPr lang="en-NZ" dirty="0"/>
              <a:t> conflicts: gendered impacts re: forced soldiering, SGBV, indirect casualties, DDR processes, ‘post conflict’ often sees increases in domestic violence</a:t>
            </a:r>
          </a:p>
          <a:p>
            <a:endParaRPr lang="en-NZ" dirty="0"/>
          </a:p>
        </p:txBody>
      </p:sp>
      <p:sp>
        <p:nvSpPr>
          <p:cNvPr id="4" name="Text Placeholder 3">
            <a:extLst>
              <a:ext uri="{FF2B5EF4-FFF2-40B4-BE49-F238E27FC236}">
                <a16:creationId xmlns:a16="http://schemas.microsoft.com/office/drawing/2014/main" id="{B49DC63E-D0C6-4825-852B-C8B7ED4CD650}"/>
              </a:ext>
            </a:extLst>
          </p:cNvPr>
          <p:cNvSpPr>
            <a:spLocks noGrp="1"/>
          </p:cNvSpPr>
          <p:nvPr>
            <p:ph type="body" sz="quarter" idx="10"/>
          </p:nvPr>
        </p:nvSpPr>
        <p:spPr/>
        <p:txBody>
          <a:bodyPr/>
          <a:lstStyle/>
          <a:p>
            <a:r>
              <a:rPr lang="en-NZ" dirty="0" err="1"/>
              <a:t>OperatIonal</a:t>
            </a:r>
            <a:r>
              <a:rPr lang="en-NZ" dirty="0"/>
              <a:t> effectiveness</a:t>
            </a:r>
          </a:p>
        </p:txBody>
      </p:sp>
    </p:spTree>
    <p:extLst>
      <p:ext uri="{BB962C8B-B14F-4D97-AF65-F5344CB8AC3E}">
        <p14:creationId xmlns:p14="http://schemas.microsoft.com/office/powerpoint/2010/main" val="3220405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832070-5972-4FFA-9AF5-89A1C1B0729B}"/>
              </a:ext>
            </a:extLst>
          </p:cNvPr>
          <p:cNvSpPr>
            <a:spLocks noGrp="1"/>
          </p:cNvSpPr>
          <p:nvPr>
            <p:ph sz="quarter" idx="12"/>
          </p:nvPr>
        </p:nvSpPr>
        <p:spPr>
          <a:xfrm>
            <a:off x="7390700" y="2290194"/>
            <a:ext cx="4169329" cy="3633443"/>
          </a:xfrm>
        </p:spPr>
        <p:txBody>
          <a:bodyPr>
            <a:normAutofit/>
          </a:bodyPr>
          <a:lstStyle/>
          <a:p>
            <a:pPr marL="0" indent="0">
              <a:buNone/>
            </a:pPr>
            <a:r>
              <a:rPr lang="en-NZ" dirty="0">
                <a:solidFill>
                  <a:schemeClr val="accent4"/>
                </a:solidFill>
              </a:rPr>
              <a:t>NZDF Commander’s guide to WPS (2016)</a:t>
            </a:r>
          </a:p>
          <a:p>
            <a:r>
              <a:rPr lang="en-US" dirty="0">
                <a:solidFill>
                  <a:schemeClr val="accent4"/>
                </a:solidFill>
              </a:rPr>
              <a:t>Suggestion that distribution of food directly to women in camps helps to ensure that food is consumed by target groups, and that women should be consulted on the </a:t>
            </a:r>
            <a:r>
              <a:rPr lang="en-US" dirty="0" err="1">
                <a:solidFill>
                  <a:schemeClr val="accent4"/>
                </a:solidFill>
              </a:rPr>
              <a:t>organisation</a:t>
            </a:r>
            <a:r>
              <a:rPr lang="en-US" dirty="0">
                <a:solidFill>
                  <a:schemeClr val="accent4"/>
                </a:solidFill>
              </a:rPr>
              <a:t> and layout of refugee or IDP camps to help reduce risks of SGBV (NZDF 2016: 48). </a:t>
            </a:r>
          </a:p>
          <a:p>
            <a:r>
              <a:rPr lang="en-US" dirty="0">
                <a:solidFill>
                  <a:schemeClr val="accent4"/>
                </a:solidFill>
              </a:rPr>
              <a:t>Another focuses on the need to </a:t>
            </a:r>
            <a:r>
              <a:rPr lang="en-US" dirty="0" err="1">
                <a:solidFill>
                  <a:schemeClr val="accent4"/>
                </a:solidFill>
              </a:rPr>
              <a:t>recognise</a:t>
            </a:r>
            <a:r>
              <a:rPr lang="en-US" dirty="0">
                <a:solidFill>
                  <a:schemeClr val="accent4"/>
                </a:solidFill>
              </a:rPr>
              <a:t> that women and girls may have been combatants and therefore require </a:t>
            </a:r>
            <a:r>
              <a:rPr lang="en-US" dirty="0" err="1">
                <a:solidFill>
                  <a:schemeClr val="accent4"/>
                </a:solidFill>
              </a:rPr>
              <a:t>demobilisation</a:t>
            </a:r>
            <a:r>
              <a:rPr lang="en-US" dirty="0">
                <a:solidFill>
                  <a:schemeClr val="accent4"/>
                </a:solidFill>
              </a:rPr>
              <a:t> too (NZDF 2016: 64). </a:t>
            </a:r>
          </a:p>
          <a:p>
            <a:endParaRPr lang="en-NZ" dirty="0"/>
          </a:p>
        </p:txBody>
      </p:sp>
      <p:sp>
        <p:nvSpPr>
          <p:cNvPr id="3" name="Content Placeholder 2">
            <a:extLst>
              <a:ext uri="{FF2B5EF4-FFF2-40B4-BE49-F238E27FC236}">
                <a16:creationId xmlns:a16="http://schemas.microsoft.com/office/drawing/2014/main" id="{1F1B8A95-01F9-4108-92E3-28739974BAED}"/>
              </a:ext>
            </a:extLst>
          </p:cNvPr>
          <p:cNvSpPr>
            <a:spLocks noGrp="1"/>
          </p:cNvSpPr>
          <p:nvPr>
            <p:ph idx="11"/>
          </p:nvPr>
        </p:nvSpPr>
        <p:spPr>
          <a:xfrm>
            <a:off x="770122" y="2081740"/>
            <a:ext cx="5706179" cy="3407001"/>
          </a:xfrm>
        </p:spPr>
        <p:txBody>
          <a:bodyPr>
            <a:normAutofit fontScale="70000" lnSpcReduction="20000"/>
          </a:bodyPr>
          <a:lstStyle/>
          <a:p>
            <a:pPr algn="just">
              <a:lnSpc>
                <a:spcPct val="120000"/>
              </a:lnSpc>
            </a:pPr>
            <a:r>
              <a:rPr lang="en-NZ" sz="2200" dirty="0"/>
              <a:t>In 2000 UNSCR1325 created the women, peace and security agenda: “gender matters in and to the conflict, management and prevention of armed conflict” (Shepherd 2017: 142). </a:t>
            </a:r>
          </a:p>
          <a:p>
            <a:pPr algn="just">
              <a:lnSpc>
                <a:spcPct val="120000"/>
              </a:lnSpc>
            </a:pPr>
            <a:endParaRPr lang="en-NZ" sz="2200" dirty="0"/>
          </a:p>
          <a:p>
            <a:pPr algn="just">
              <a:lnSpc>
                <a:spcPct val="120000"/>
              </a:lnSpc>
            </a:pPr>
            <a:r>
              <a:rPr lang="en-NZ" sz="2200" dirty="0"/>
              <a:t>Ron Mark Shangri La Dialogue 2018: alongside HADR and BPC, WPS is a “strength” that New Zealand “champions”. </a:t>
            </a:r>
          </a:p>
          <a:p>
            <a:pPr algn="just">
              <a:lnSpc>
                <a:spcPct val="120000"/>
              </a:lnSpc>
            </a:pPr>
            <a:endParaRPr lang="en-NZ" sz="2200" dirty="0"/>
          </a:p>
          <a:p>
            <a:pPr algn="just">
              <a:lnSpc>
                <a:spcPct val="120000"/>
              </a:lnSpc>
            </a:pPr>
            <a:r>
              <a:rPr lang="en-NZ" sz="2200" dirty="0"/>
              <a:t>International obligation to support the WPS agenda but not just ‘box ticking’ – being aware of gender provides another dynamic / variable / dimension to understanding what is going on around you + gender equality valuable in and of itself. </a:t>
            </a:r>
          </a:p>
          <a:p>
            <a:pPr marL="914400" lvl="2" indent="0" algn="just">
              <a:lnSpc>
                <a:spcPct val="120000"/>
              </a:lnSpc>
              <a:buNone/>
            </a:pPr>
            <a:endParaRPr lang="en-NZ" sz="2200" dirty="0"/>
          </a:p>
          <a:p>
            <a:pPr algn="just"/>
            <a:endParaRPr lang="en-NZ" sz="3300" dirty="0"/>
          </a:p>
          <a:p>
            <a:pPr marL="0" indent="0">
              <a:buNone/>
            </a:pPr>
            <a:endParaRPr lang="en-NZ" dirty="0"/>
          </a:p>
          <a:p>
            <a:endParaRPr lang="en-NZ" dirty="0"/>
          </a:p>
        </p:txBody>
      </p:sp>
      <p:sp>
        <p:nvSpPr>
          <p:cNvPr id="4" name="Text Placeholder 3">
            <a:extLst>
              <a:ext uri="{FF2B5EF4-FFF2-40B4-BE49-F238E27FC236}">
                <a16:creationId xmlns:a16="http://schemas.microsoft.com/office/drawing/2014/main" id="{A705FE78-C7AD-4BBE-B8C1-9E93E76EEB46}"/>
              </a:ext>
            </a:extLst>
          </p:cNvPr>
          <p:cNvSpPr>
            <a:spLocks noGrp="1"/>
          </p:cNvSpPr>
          <p:nvPr>
            <p:ph type="body" sz="quarter" idx="10"/>
          </p:nvPr>
        </p:nvSpPr>
        <p:spPr/>
        <p:txBody>
          <a:bodyPr/>
          <a:lstStyle/>
          <a:p>
            <a:r>
              <a:rPr lang="en-NZ" dirty="0"/>
              <a:t>Gender often discussed via WPS </a:t>
            </a:r>
          </a:p>
        </p:txBody>
      </p:sp>
    </p:spTree>
    <p:extLst>
      <p:ext uri="{BB962C8B-B14F-4D97-AF65-F5344CB8AC3E}">
        <p14:creationId xmlns:p14="http://schemas.microsoft.com/office/powerpoint/2010/main" val="1069075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F9702D-DB29-42F8-B8E2-A7F087AC648B}"/>
              </a:ext>
            </a:extLst>
          </p:cNvPr>
          <p:cNvSpPr>
            <a:spLocks noGrp="1"/>
          </p:cNvSpPr>
          <p:nvPr>
            <p:ph idx="11"/>
          </p:nvPr>
        </p:nvSpPr>
        <p:spPr>
          <a:xfrm>
            <a:off x="862884" y="1972683"/>
            <a:ext cx="10583678" cy="4149755"/>
          </a:xfrm>
        </p:spPr>
        <p:txBody>
          <a:bodyPr>
            <a:normAutofit/>
          </a:bodyPr>
          <a:lstStyle/>
          <a:p>
            <a:pPr marL="0" indent="0">
              <a:buNone/>
            </a:pPr>
            <a:r>
              <a:rPr lang="en-NZ" dirty="0"/>
              <a:t>Improves the world:</a:t>
            </a:r>
          </a:p>
          <a:p>
            <a:pPr lvl="1"/>
            <a:r>
              <a:rPr lang="en-NZ" u="sng" dirty="0"/>
              <a:t>Ironclad</a:t>
            </a:r>
            <a:r>
              <a:rPr lang="en-NZ" dirty="0"/>
              <a:t> evidence that gender equality central to success = peaceful, prosperous societies.</a:t>
            </a:r>
          </a:p>
          <a:p>
            <a:pPr lvl="3"/>
            <a:r>
              <a:rPr lang="en-NZ" sz="1500" dirty="0"/>
              <a:t>Peace “inextricably linked with equality between women and men and development” (Pillay 2006: 2). </a:t>
            </a:r>
          </a:p>
          <a:p>
            <a:pPr lvl="3"/>
            <a:r>
              <a:rPr lang="en-US" sz="1500" dirty="0"/>
              <a:t>Gender equality / diminishing of gender-based violence is vital for economic development (True 2012). </a:t>
            </a:r>
            <a:endParaRPr lang="en-NZ" sz="1500" dirty="0"/>
          </a:p>
          <a:p>
            <a:pPr lvl="3"/>
            <a:r>
              <a:rPr lang="en-GB" sz="1500" dirty="0"/>
              <a:t>States with higher levels of gender equality less likely to resort to force (Coomaraswamy, 2015, p. 206). </a:t>
            </a:r>
            <a:endParaRPr lang="en-NZ" sz="1500" dirty="0"/>
          </a:p>
          <a:p>
            <a:pPr lvl="3"/>
            <a:r>
              <a:rPr lang="en-NZ" sz="1500" dirty="0"/>
              <a:t>Presence of women in peace process increases chance agreement will hold at least two years by 20% and make it 35% more likely that peace will hold at least 15 years (</a:t>
            </a:r>
            <a:r>
              <a:rPr lang="en-NZ" sz="1500" dirty="0" err="1"/>
              <a:t>Paffenholz</a:t>
            </a:r>
            <a:r>
              <a:rPr lang="en-NZ" sz="1500" dirty="0"/>
              <a:t> et al 2016).</a:t>
            </a:r>
          </a:p>
          <a:p>
            <a:pPr marL="0" indent="0">
              <a:buNone/>
            </a:pPr>
            <a:endParaRPr lang="en-NZ" dirty="0"/>
          </a:p>
          <a:p>
            <a:pPr marL="0" indent="0">
              <a:buNone/>
            </a:pPr>
            <a:r>
              <a:rPr lang="en-NZ" dirty="0"/>
              <a:t>Improves organisations:</a:t>
            </a:r>
          </a:p>
          <a:p>
            <a:pPr lvl="1"/>
            <a:r>
              <a:rPr lang="en-NZ" dirty="0"/>
              <a:t>Problem solving increased: see different problems and solutions = adaptable/flexible/agile (sound familiar?)</a:t>
            </a:r>
          </a:p>
          <a:p>
            <a:pPr marL="457200" lvl="1" indent="0">
              <a:buNone/>
            </a:pPr>
            <a:endParaRPr lang="en-NZ" dirty="0"/>
          </a:p>
          <a:p>
            <a:pPr marL="457200" lvl="1" indent="0">
              <a:buNone/>
            </a:pPr>
            <a:r>
              <a:rPr lang="en-NZ" dirty="0"/>
              <a:t>Plus.. It is the right thing to do </a:t>
            </a:r>
            <a:r>
              <a:rPr lang="en-NZ" i="1" dirty="0"/>
              <a:t>intrinsically</a:t>
            </a:r>
            <a:r>
              <a:rPr lang="en-NZ" dirty="0"/>
              <a:t> as well as </a:t>
            </a:r>
            <a:r>
              <a:rPr lang="en-NZ" i="1" dirty="0"/>
              <a:t>instrumentally </a:t>
            </a:r>
            <a:r>
              <a:rPr lang="en-NZ" dirty="0"/>
              <a:t>to ensure equality of opportunity – for example, militaries are associated with myths of statehood = ultimate expression of citizenship/rights.  </a:t>
            </a:r>
          </a:p>
          <a:p>
            <a:endParaRPr lang="en-NZ" dirty="0"/>
          </a:p>
        </p:txBody>
      </p:sp>
      <p:sp>
        <p:nvSpPr>
          <p:cNvPr id="4" name="Text Placeholder 3">
            <a:extLst>
              <a:ext uri="{FF2B5EF4-FFF2-40B4-BE49-F238E27FC236}">
                <a16:creationId xmlns:a16="http://schemas.microsoft.com/office/drawing/2014/main" id="{6DE7A0C8-1892-4834-ADE5-6E6772ADCF20}"/>
              </a:ext>
            </a:extLst>
          </p:cNvPr>
          <p:cNvSpPr>
            <a:spLocks noGrp="1"/>
          </p:cNvSpPr>
          <p:nvPr>
            <p:ph type="body" sz="quarter" idx="10"/>
          </p:nvPr>
        </p:nvSpPr>
        <p:spPr/>
        <p:txBody>
          <a:bodyPr/>
          <a:lstStyle/>
          <a:p>
            <a:r>
              <a:rPr lang="en-NZ" dirty="0"/>
              <a:t>Underlying aim is gender equality – why?</a:t>
            </a:r>
          </a:p>
        </p:txBody>
      </p:sp>
    </p:spTree>
    <p:extLst>
      <p:ext uri="{BB962C8B-B14F-4D97-AF65-F5344CB8AC3E}">
        <p14:creationId xmlns:p14="http://schemas.microsoft.com/office/powerpoint/2010/main" val="32739108"/>
      </p:ext>
    </p:extLst>
  </p:cSld>
  <p:clrMapOvr>
    <a:masterClrMapping/>
  </p:clrMapOvr>
</p:sld>
</file>

<file path=ppt/theme/theme1.xml><?xml version="1.0" encoding="utf-8"?>
<a:theme xmlns:a="http://schemas.openxmlformats.org/drawingml/2006/main" name="White Massey">
  <a:themeElements>
    <a:clrScheme name="Massey">
      <a:dk1>
        <a:srgbClr val="054A88"/>
      </a:dk1>
      <a:lt1>
        <a:srgbClr val="FFFFFF"/>
      </a:lt1>
      <a:dk2>
        <a:srgbClr val="054A88"/>
      </a:dk2>
      <a:lt2>
        <a:srgbClr val="AFB8BF"/>
      </a:lt2>
      <a:accent1>
        <a:srgbClr val="054A88"/>
      </a:accent1>
      <a:accent2>
        <a:srgbClr val="DBA243"/>
      </a:accent2>
      <a:accent3>
        <a:srgbClr val="AFB8BF"/>
      </a:accent3>
      <a:accent4>
        <a:srgbClr val="E5903C"/>
      </a:accent4>
      <a:accent5>
        <a:srgbClr val="B4BA42"/>
      </a:accent5>
      <a:accent6>
        <a:srgbClr val="466E8B"/>
      </a:accent6>
      <a:hlink>
        <a:srgbClr val="DBA243"/>
      </a:hlink>
      <a:folHlink>
        <a:srgbClr val="E590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ssey Blue">
  <a:themeElements>
    <a:clrScheme name="Massey">
      <a:dk1>
        <a:srgbClr val="054A88"/>
      </a:dk1>
      <a:lt1>
        <a:srgbClr val="FFFFFF"/>
      </a:lt1>
      <a:dk2>
        <a:srgbClr val="054A88"/>
      </a:dk2>
      <a:lt2>
        <a:srgbClr val="AFB8BF"/>
      </a:lt2>
      <a:accent1>
        <a:srgbClr val="054A88"/>
      </a:accent1>
      <a:accent2>
        <a:srgbClr val="DBA243"/>
      </a:accent2>
      <a:accent3>
        <a:srgbClr val="AFB8BF"/>
      </a:accent3>
      <a:accent4>
        <a:srgbClr val="E5903C"/>
      </a:accent4>
      <a:accent5>
        <a:srgbClr val="B4BA42"/>
      </a:accent5>
      <a:accent6>
        <a:srgbClr val="466E8B"/>
      </a:accent6>
      <a:hlink>
        <a:srgbClr val="DBA243"/>
      </a:hlink>
      <a:folHlink>
        <a:srgbClr val="E590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92C79104B442C4B8ED6F5EA9122DB8B" ma:contentTypeVersion="10" ma:contentTypeDescription="Create a new document." ma:contentTypeScope="" ma:versionID="1cf0276a12b159c0ea6dce0c3a50ff86">
  <xsd:schema xmlns:xsd="http://www.w3.org/2001/XMLSchema" xmlns:xs="http://www.w3.org/2001/XMLSchema" xmlns:p="http://schemas.microsoft.com/office/2006/metadata/properties" xmlns:ns2="7f4c541b-c927-447b-9d62-61ab7948378a" xmlns:ns3="482f10e2-ab96-4ddb-a54c-080c449a67cc" targetNamespace="http://schemas.microsoft.com/office/2006/metadata/properties" ma:root="true" ma:fieldsID="988d6bd7a95d03ce2fa0642836cc02fc" ns2:_="" ns3:_="">
    <xsd:import namespace="7f4c541b-c927-447b-9d62-61ab7948378a"/>
    <xsd:import namespace="482f10e2-ab96-4ddb-a54c-080c449a67c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Location" minOccurs="0"/>
                <xsd:element ref="ns2:MediaServiceEventHashCode" minOccurs="0"/>
                <xsd:element ref="ns2: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4c541b-c927-447b-9d62-61ab7948378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5"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82f10e2-ab96-4ddb-a54c-080c449a67cc"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623C64C-3326-4985-A69F-59CBFFCA9042}">
  <ds:schemaRefs>
    <ds:schemaRef ds:uri="http://schemas.microsoft.com/office/2006/documentManagement/types"/>
    <ds:schemaRef ds:uri="7f4c541b-c927-447b-9d62-61ab7948378a"/>
    <ds:schemaRef ds:uri="http://schemas.openxmlformats.org/package/2006/metadata/core-properties"/>
    <ds:schemaRef ds:uri="http://www.w3.org/XML/1998/namespace"/>
    <ds:schemaRef ds:uri="http://purl.org/dc/elements/1.1/"/>
    <ds:schemaRef ds:uri="http://purl.org/dc/dcmitype/"/>
    <ds:schemaRef ds:uri="http://schemas.microsoft.com/office/2006/metadata/properties"/>
    <ds:schemaRef ds:uri="http://purl.org/dc/terms/"/>
    <ds:schemaRef ds:uri="482f10e2-ab96-4ddb-a54c-080c449a67cc"/>
    <ds:schemaRef ds:uri="http://schemas.microsoft.com/office/infopath/2007/PartnerControls"/>
  </ds:schemaRefs>
</ds:datastoreItem>
</file>

<file path=customXml/itemProps2.xml><?xml version="1.0" encoding="utf-8"?>
<ds:datastoreItem xmlns:ds="http://schemas.openxmlformats.org/officeDocument/2006/customXml" ds:itemID="{2B26D6CE-8DC2-4E23-903E-60C9130565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4c541b-c927-447b-9d62-61ab7948378a"/>
    <ds:schemaRef ds:uri="482f10e2-ab96-4ddb-a54c-080c449a67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B4DA164-7A34-47F9-9324-7144A5B4871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2270</TotalTime>
  <Words>760</Words>
  <Application>Microsoft Office PowerPoint</Application>
  <PresentationFormat>Widescreen</PresentationFormat>
  <Paragraphs>59</Paragraphs>
  <Slides>6</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Calibri</vt:lpstr>
      <vt:lpstr>Univers</vt:lpstr>
      <vt:lpstr>White Massey</vt:lpstr>
      <vt:lpstr>Massey Blue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Ryan Helliwell</dc:creator>
  <cp:lastModifiedBy>Greener, Bethan</cp:lastModifiedBy>
  <cp:revision>144</cp:revision>
  <cp:lastPrinted>2020-10-07T23:27:42Z</cp:lastPrinted>
  <dcterms:created xsi:type="dcterms:W3CDTF">2018-10-07T18:50:30Z</dcterms:created>
  <dcterms:modified xsi:type="dcterms:W3CDTF">2020-10-20T06:14:06Z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0x010100F92C79104B442C4B8ED6F5EA9122DB8B</vt:lpwstr>
  </property>
</Properties>
</file>