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38"/>
  </p:notesMasterIdLst>
  <p:sldIdLst>
    <p:sldId id="256" r:id="rId3"/>
    <p:sldId id="294" r:id="rId4"/>
    <p:sldId id="295" r:id="rId5"/>
    <p:sldId id="296" r:id="rId6"/>
    <p:sldId id="257" r:id="rId7"/>
    <p:sldId id="258" r:id="rId8"/>
    <p:sldId id="259" r:id="rId9"/>
    <p:sldId id="260" r:id="rId10"/>
    <p:sldId id="261" r:id="rId11"/>
    <p:sldId id="262" r:id="rId12"/>
    <p:sldId id="263" r:id="rId13"/>
    <p:sldId id="264" r:id="rId14"/>
    <p:sldId id="266" r:id="rId15"/>
    <p:sldId id="267" r:id="rId16"/>
    <p:sldId id="268" r:id="rId17"/>
    <p:sldId id="269" r:id="rId18"/>
    <p:sldId id="270" r:id="rId19"/>
    <p:sldId id="300" r:id="rId20"/>
    <p:sldId id="301" r:id="rId21"/>
    <p:sldId id="302" r:id="rId22"/>
    <p:sldId id="307" r:id="rId23"/>
    <p:sldId id="309" r:id="rId24"/>
    <p:sldId id="320" r:id="rId25"/>
    <p:sldId id="297" r:id="rId26"/>
    <p:sldId id="310" r:id="rId27"/>
    <p:sldId id="312" r:id="rId28"/>
    <p:sldId id="314" r:id="rId29"/>
    <p:sldId id="313" r:id="rId30"/>
    <p:sldId id="316" r:id="rId31"/>
    <p:sldId id="317" r:id="rId32"/>
    <p:sldId id="318" r:id="rId33"/>
    <p:sldId id="304" r:id="rId34"/>
    <p:sldId id="319" r:id="rId35"/>
    <p:sldId id="308" r:id="rId36"/>
    <p:sldId id="30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pan, Ksenija" initials="NK" lastIdx="1" clrIdx="0">
    <p:extLst>
      <p:ext uri="{19B8F6BF-5375-455C-9EA6-DF929625EA0E}">
        <p15:presenceInfo xmlns:p15="http://schemas.microsoft.com/office/powerpoint/2012/main" userId="S::knapan@massey.ac.nz::1b8fb462-9ad8-4456-b01f-69b7058b21a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58" autoAdjust="0"/>
    <p:restoredTop sz="84683" autoAdjust="0"/>
  </p:normalViewPr>
  <p:slideViewPr>
    <p:cSldViewPr snapToGrid="0">
      <p:cViewPr varScale="1">
        <p:scale>
          <a:sx n="72" d="100"/>
          <a:sy n="72" d="100"/>
        </p:scale>
        <p:origin x="1013"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pan, Ksenija" userId="1b8fb462-9ad8-4456-b01f-69b7058b21a8" providerId="ADAL" clId="{61E245D2-2A2B-4D3C-B58D-3A979891EBE8}"/>
    <pc:docChg chg="custSel addSld modSld">
      <pc:chgData name="Napan, Ksenija" userId="1b8fb462-9ad8-4456-b01f-69b7058b21a8" providerId="ADAL" clId="{61E245D2-2A2B-4D3C-B58D-3A979891EBE8}" dt="2021-08-15T03:50:21.178" v="42" actId="20577"/>
      <pc:docMkLst>
        <pc:docMk/>
      </pc:docMkLst>
      <pc:sldChg chg="modSp new mod">
        <pc:chgData name="Napan, Ksenija" userId="1b8fb462-9ad8-4456-b01f-69b7058b21a8" providerId="ADAL" clId="{61E245D2-2A2B-4D3C-B58D-3A979891EBE8}" dt="2021-08-15T03:50:21.178" v="42" actId="20577"/>
        <pc:sldMkLst>
          <pc:docMk/>
          <pc:sldMk cId="2118204150" sldId="297"/>
        </pc:sldMkLst>
        <pc:spChg chg="mod">
          <ac:chgData name="Napan, Ksenija" userId="1b8fb462-9ad8-4456-b01f-69b7058b21a8" providerId="ADAL" clId="{61E245D2-2A2B-4D3C-B58D-3A979891EBE8}" dt="2021-08-15T03:50:00.669" v="7" actId="20577"/>
          <ac:spMkLst>
            <pc:docMk/>
            <pc:sldMk cId="2118204150" sldId="297"/>
            <ac:spMk id="2" creationId="{21936FDD-E3F8-40F1-9638-802A577693AE}"/>
          </ac:spMkLst>
        </pc:spChg>
        <pc:spChg chg="mod">
          <ac:chgData name="Napan, Ksenija" userId="1b8fb462-9ad8-4456-b01f-69b7058b21a8" providerId="ADAL" clId="{61E245D2-2A2B-4D3C-B58D-3A979891EBE8}" dt="2021-08-15T03:50:21.178" v="42" actId="20577"/>
          <ac:spMkLst>
            <pc:docMk/>
            <pc:sldMk cId="2118204150" sldId="297"/>
            <ac:spMk id="3" creationId="{B386EDBB-EB3E-4E99-9DF9-4C4E6AB8F11D}"/>
          </ac:spMkLst>
        </pc:spChg>
      </pc:sldChg>
    </pc:docChg>
  </pc:docChgLst>
  <pc:docChgLst>
    <pc:chgData name="Ksenija Napan" userId="1b8fb462-9ad8-4456-b01f-69b7058b21a8" providerId="ADAL" clId="{AC04C077-F2CE-4A08-9E4F-BA5BCE804801}"/>
    <pc:docChg chg="mod">
      <pc:chgData name="Ksenija Napan" userId="1b8fb462-9ad8-4456-b01f-69b7058b21a8" providerId="ADAL" clId="{AC04C077-F2CE-4A08-9E4F-BA5BCE804801}" dt="2021-11-21T20:04:22.646" v="0" actId="33475"/>
      <pc:docMkLst>
        <pc:docMk/>
      </pc:docMkLst>
    </pc:docChg>
  </pc:docChgLst>
  <pc:docChgLst>
    <pc:chgData name="Ksenija Napan" userId="1b8fb462-9ad8-4456-b01f-69b7058b21a8" providerId="ADAL" clId="{A0D2FE8B-61EB-418B-9240-C09956D279FC}"/>
    <pc:docChg chg="undo custSel addSld delSld modSld sldOrd addMainMaster">
      <pc:chgData name="Ksenija Napan" userId="1b8fb462-9ad8-4456-b01f-69b7058b21a8" providerId="ADAL" clId="{A0D2FE8B-61EB-418B-9240-C09956D279FC}" dt="2021-09-09T08:36:19.355" v="5472" actId="20577"/>
      <pc:docMkLst>
        <pc:docMk/>
      </pc:docMkLst>
      <pc:sldChg chg="modSp mod">
        <pc:chgData name="Ksenija Napan" userId="1b8fb462-9ad8-4456-b01f-69b7058b21a8" providerId="ADAL" clId="{A0D2FE8B-61EB-418B-9240-C09956D279FC}" dt="2021-09-07T04:24:12.432" v="4867" actId="20577"/>
        <pc:sldMkLst>
          <pc:docMk/>
          <pc:sldMk cId="1109281140" sldId="257"/>
        </pc:sldMkLst>
        <pc:spChg chg="mod">
          <ac:chgData name="Ksenija Napan" userId="1b8fb462-9ad8-4456-b01f-69b7058b21a8" providerId="ADAL" clId="{A0D2FE8B-61EB-418B-9240-C09956D279FC}" dt="2021-09-06T03:10:22.907" v="1952" actId="6549"/>
          <ac:spMkLst>
            <pc:docMk/>
            <pc:sldMk cId="1109281140" sldId="257"/>
            <ac:spMk id="2" creationId="{E5ED04DA-503C-40B7-808A-9EE66FE15675}"/>
          </ac:spMkLst>
        </pc:spChg>
        <pc:spChg chg="mod">
          <ac:chgData name="Ksenija Napan" userId="1b8fb462-9ad8-4456-b01f-69b7058b21a8" providerId="ADAL" clId="{A0D2FE8B-61EB-418B-9240-C09956D279FC}" dt="2021-09-07T04:24:12.432" v="4867" actId="20577"/>
          <ac:spMkLst>
            <pc:docMk/>
            <pc:sldMk cId="1109281140" sldId="257"/>
            <ac:spMk id="3" creationId="{855FEB1A-903B-4DE2-98B1-49F17C45ABA1}"/>
          </ac:spMkLst>
        </pc:spChg>
      </pc:sldChg>
      <pc:sldChg chg="modSp mod modNotesTx">
        <pc:chgData name="Ksenija Napan" userId="1b8fb462-9ad8-4456-b01f-69b7058b21a8" providerId="ADAL" clId="{A0D2FE8B-61EB-418B-9240-C09956D279FC}" dt="2021-09-06T00:58:24.149" v="88" actId="20577"/>
        <pc:sldMkLst>
          <pc:docMk/>
          <pc:sldMk cId="1057858106" sldId="258"/>
        </pc:sldMkLst>
        <pc:spChg chg="mod">
          <ac:chgData name="Ksenija Napan" userId="1b8fb462-9ad8-4456-b01f-69b7058b21a8" providerId="ADAL" clId="{A0D2FE8B-61EB-418B-9240-C09956D279FC}" dt="2021-09-06T00:57:51.789" v="43" actId="27636"/>
          <ac:spMkLst>
            <pc:docMk/>
            <pc:sldMk cId="1057858106" sldId="258"/>
            <ac:spMk id="3" creationId="{4D462D53-BE92-4987-9F8D-186B967DCB00}"/>
          </ac:spMkLst>
        </pc:spChg>
      </pc:sldChg>
      <pc:sldChg chg="modSp mod">
        <pc:chgData name="Ksenija Napan" userId="1b8fb462-9ad8-4456-b01f-69b7058b21a8" providerId="ADAL" clId="{A0D2FE8B-61EB-418B-9240-C09956D279FC}" dt="2021-09-06T01:00:28.980" v="99" actId="20577"/>
        <pc:sldMkLst>
          <pc:docMk/>
          <pc:sldMk cId="2450844129" sldId="260"/>
        </pc:sldMkLst>
        <pc:spChg chg="mod">
          <ac:chgData name="Ksenija Napan" userId="1b8fb462-9ad8-4456-b01f-69b7058b21a8" providerId="ADAL" clId="{A0D2FE8B-61EB-418B-9240-C09956D279FC}" dt="2021-09-06T01:00:28.980" v="99" actId="20577"/>
          <ac:spMkLst>
            <pc:docMk/>
            <pc:sldMk cId="2450844129" sldId="260"/>
            <ac:spMk id="3" creationId="{FAB9741E-52F6-46CE-BD20-A9AA5B1F0770}"/>
          </ac:spMkLst>
        </pc:spChg>
      </pc:sldChg>
      <pc:sldChg chg="modSp mod">
        <pc:chgData name="Ksenija Napan" userId="1b8fb462-9ad8-4456-b01f-69b7058b21a8" providerId="ADAL" clId="{A0D2FE8B-61EB-418B-9240-C09956D279FC}" dt="2021-09-06T03:13:05.447" v="2035" actId="20577"/>
        <pc:sldMkLst>
          <pc:docMk/>
          <pc:sldMk cId="2861253680" sldId="262"/>
        </pc:sldMkLst>
        <pc:spChg chg="mod">
          <ac:chgData name="Ksenija Napan" userId="1b8fb462-9ad8-4456-b01f-69b7058b21a8" providerId="ADAL" clId="{A0D2FE8B-61EB-418B-9240-C09956D279FC}" dt="2021-09-06T03:13:05.447" v="2035" actId="20577"/>
          <ac:spMkLst>
            <pc:docMk/>
            <pc:sldMk cId="2861253680" sldId="262"/>
            <ac:spMk id="3" creationId="{B2D568A3-4F7C-4BF2-ABA8-B6C6EF133615}"/>
          </ac:spMkLst>
        </pc:spChg>
      </pc:sldChg>
      <pc:sldChg chg="addSp delSp modSp mod">
        <pc:chgData name="Ksenija Napan" userId="1b8fb462-9ad8-4456-b01f-69b7058b21a8" providerId="ADAL" clId="{A0D2FE8B-61EB-418B-9240-C09956D279FC}" dt="2021-09-07T04:33:40.163" v="4900" actId="26606"/>
        <pc:sldMkLst>
          <pc:docMk/>
          <pc:sldMk cId="704390320" sldId="263"/>
        </pc:sldMkLst>
        <pc:spChg chg="mod">
          <ac:chgData name="Ksenija Napan" userId="1b8fb462-9ad8-4456-b01f-69b7058b21a8" providerId="ADAL" clId="{A0D2FE8B-61EB-418B-9240-C09956D279FC}" dt="2021-09-07T04:33:40.163" v="4900" actId="26606"/>
          <ac:spMkLst>
            <pc:docMk/>
            <pc:sldMk cId="704390320" sldId="263"/>
            <ac:spMk id="2" creationId="{EF6F2F9B-AD71-4A03-B028-56C99D22ADBE}"/>
          </ac:spMkLst>
        </pc:spChg>
        <pc:spChg chg="mod ord">
          <ac:chgData name="Ksenija Napan" userId="1b8fb462-9ad8-4456-b01f-69b7058b21a8" providerId="ADAL" clId="{A0D2FE8B-61EB-418B-9240-C09956D279FC}" dt="2021-09-07T04:33:40.163" v="4900" actId="26606"/>
          <ac:spMkLst>
            <pc:docMk/>
            <pc:sldMk cId="704390320" sldId="263"/>
            <ac:spMk id="3" creationId="{23E527FE-3C8A-40A7-BB28-D659993832A2}"/>
          </ac:spMkLst>
        </pc:spChg>
        <pc:spChg chg="del">
          <ac:chgData name="Ksenija Napan" userId="1b8fb462-9ad8-4456-b01f-69b7058b21a8" providerId="ADAL" clId="{A0D2FE8B-61EB-418B-9240-C09956D279FC}" dt="2021-09-07T04:31:25.080" v="4895" actId="26606"/>
          <ac:spMkLst>
            <pc:docMk/>
            <pc:sldMk cId="704390320" sldId="263"/>
            <ac:spMk id="11" creationId="{73ED6512-6858-4552-B699-9A97FE9A4EA2}"/>
          </ac:spMkLst>
        </pc:spChg>
        <pc:spChg chg="del">
          <ac:chgData name="Ksenija Napan" userId="1b8fb462-9ad8-4456-b01f-69b7058b21a8" providerId="ADAL" clId="{A0D2FE8B-61EB-418B-9240-C09956D279FC}" dt="2021-09-07T04:31:25.080" v="4895" actId="26606"/>
          <ac:spMkLst>
            <pc:docMk/>
            <pc:sldMk cId="704390320" sldId="263"/>
            <ac:spMk id="12" creationId="{4038CB10-1F5C-4D54-9DF7-12586DE5B007}"/>
          </ac:spMkLst>
        </pc:spChg>
        <pc:spChg chg="add del">
          <ac:chgData name="Ksenija Napan" userId="1b8fb462-9ad8-4456-b01f-69b7058b21a8" providerId="ADAL" clId="{A0D2FE8B-61EB-418B-9240-C09956D279FC}" dt="2021-09-07T04:33:40.163" v="4900" actId="26606"/>
          <ac:spMkLst>
            <pc:docMk/>
            <pc:sldMk cId="704390320" sldId="263"/>
            <ac:spMk id="17" creationId="{4038CB10-1F5C-4D54-9DF7-12586DE5B007}"/>
          </ac:spMkLst>
        </pc:spChg>
        <pc:spChg chg="add del">
          <ac:chgData name="Ksenija Napan" userId="1b8fb462-9ad8-4456-b01f-69b7058b21a8" providerId="ADAL" clId="{A0D2FE8B-61EB-418B-9240-C09956D279FC}" dt="2021-09-07T04:33:40.163" v="4900" actId="26606"/>
          <ac:spMkLst>
            <pc:docMk/>
            <pc:sldMk cId="704390320" sldId="263"/>
            <ac:spMk id="19" creationId="{73ED6512-6858-4552-B699-9A97FE9A4EA2}"/>
          </ac:spMkLst>
        </pc:spChg>
        <pc:spChg chg="add">
          <ac:chgData name="Ksenija Napan" userId="1b8fb462-9ad8-4456-b01f-69b7058b21a8" providerId="ADAL" clId="{A0D2FE8B-61EB-418B-9240-C09956D279FC}" dt="2021-09-07T04:33:40.163" v="4900" actId="26606"/>
          <ac:spMkLst>
            <pc:docMk/>
            <pc:sldMk cId="704390320" sldId="263"/>
            <ac:spMk id="24" creationId="{4038CB10-1F5C-4D54-9DF7-12586DE5B007}"/>
          </ac:spMkLst>
        </pc:spChg>
        <pc:spChg chg="add">
          <ac:chgData name="Ksenija Napan" userId="1b8fb462-9ad8-4456-b01f-69b7058b21a8" providerId="ADAL" clId="{A0D2FE8B-61EB-418B-9240-C09956D279FC}" dt="2021-09-07T04:33:40.163" v="4900" actId="26606"/>
          <ac:spMkLst>
            <pc:docMk/>
            <pc:sldMk cId="704390320" sldId="263"/>
            <ac:spMk id="26" creationId="{73ED6512-6858-4552-B699-9A97FE9A4EA2}"/>
          </ac:spMkLst>
        </pc:spChg>
        <pc:picChg chg="del">
          <ac:chgData name="Ksenija Napan" userId="1b8fb462-9ad8-4456-b01f-69b7058b21a8" providerId="ADAL" clId="{A0D2FE8B-61EB-418B-9240-C09956D279FC}" dt="2021-09-07T04:31:15.666" v="4892" actId="478"/>
          <ac:picMkLst>
            <pc:docMk/>
            <pc:sldMk cId="704390320" sldId="263"/>
            <ac:picMk id="4" creationId="{F509C339-0CEC-456A-B115-DA515AD425A7}"/>
          </ac:picMkLst>
        </pc:picChg>
        <pc:picChg chg="add del mod">
          <ac:chgData name="Ksenija Napan" userId="1b8fb462-9ad8-4456-b01f-69b7058b21a8" providerId="ADAL" clId="{A0D2FE8B-61EB-418B-9240-C09956D279FC}" dt="2021-09-07T04:33:27.759" v="4898" actId="478"/>
          <ac:picMkLst>
            <pc:docMk/>
            <pc:sldMk cId="704390320" sldId="263"/>
            <ac:picMk id="5" creationId="{70148E43-8318-4B50-8B69-635AA31ECD36}"/>
          </ac:picMkLst>
        </pc:picChg>
        <pc:picChg chg="add mod">
          <ac:chgData name="Ksenija Napan" userId="1b8fb462-9ad8-4456-b01f-69b7058b21a8" providerId="ADAL" clId="{A0D2FE8B-61EB-418B-9240-C09956D279FC}" dt="2021-09-07T04:33:40.163" v="4900" actId="26606"/>
          <ac:picMkLst>
            <pc:docMk/>
            <pc:sldMk cId="704390320" sldId="263"/>
            <ac:picMk id="6" creationId="{617B5F60-CDEB-49CB-88E0-14E86DA6CD06}"/>
          </ac:picMkLst>
        </pc:picChg>
      </pc:sldChg>
      <pc:sldChg chg="addSp delSp modSp mod delCm modNotesTx">
        <pc:chgData name="Ksenija Napan" userId="1b8fb462-9ad8-4456-b01f-69b7058b21a8" providerId="ADAL" clId="{A0D2FE8B-61EB-418B-9240-C09956D279FC}" dt="2021-09-07T04:35:43.670" v="4918" actId="255"/>
        <pc:sldMkLst>
          <pc:docMk/>
          <pc:sldMk cId="4177967359" sldId="264"/>
        </pc:sldMkLst>
        <pc:spChg chg="mod">
          <ac:chgData name="Ksenija Napan" userId="1b8fb462-9ad8-4456-b01f-69b7058b21a8" providerId="ADAL" clId="{A0D2FE8B-61EB-418B-9240-C09956D279FC}" dt="2021-09-07T04:35:29.405" v="4916" actId="27636"/>
          <ac:spMkLst>
            <pc:docMk/>
            <pc:sldMk cId="4177967359" sldId="264"/>
            <ac:spMk id="2" creationId="{69252EBB-8568-416B-9169-468AACE5107F}"/>
          </ac:spMkLst>
        </pc:spChg>
        <pc:spChg chg="mod">
          <ac:chgData name="Ksenija Napan" userId="1b8fb462-9ad8-4456-b01f-69b7058b21a8" providerId="ADAL" clId="{A0D2FE8B-61EB-418B-9240-C09956D279FC}" dt="2021-09-07T04:35:43.670" v="4918" actId="255"/>
          <ac:spMkLst>
            <pc:docMk/>
            <pc:sldMk cId="4177967359" sldId="264"/>
            <ac:spMk id="3" creationId="{5B95A298-7A50-4657-BBB0-5322F40BD484}"/>
          </ac:spMkLst>
        </pc:spChg>
        <pc:spChg chg="del">
          <ac:chgData name="Ksenija Napan" userId="1b8fb462-9ad8-4456-b01f-69b7058b21a8" providerId="ADAL" clId="{A0D2FE8B-61EB-418B-9240-C09956D279FC}" dt="2021-09-06T01:09:22.562" v="334" actId="26606"/>
          <ac:spMkLst>
            <pc:docMk/>
            <pc:sldMk cId="4177967359" sldId="264"/>
            <ac:spMk id="16" creationId="{79BB35BC-D5C2-4C8B-A22A-A71E6191913B}"/>
          </ac:spMkLst>
        </pc:spChg>
        <pc:spChg chg="add del">
          <ac:chgData name="Ksenija Napan" userId="1b8fb462-9ad8-4456-b01f-69b7058b21a8" providerId="ADAL" clId="{A0D2FE8B-61EB-418B-9240-C09956D279FC}" dt="2021-09-06T01:15:23.460" v="380" actId="26606"/>
          <ac:spMkLst>
            <pc:docMk/>
            <pc:sldMk cId="4177967359" sldId="264"/>
            <ac:spMk id="21" creationId="{F13C74B1-5B17-4795-BED0-7140497B445A}"/>
          </ac:spMkLst>
        </pc:spChg>
        <pc:spChg chg="add del">
          <ac:chgData name="Ksenija Napan" userId="1b8fb462-9ad8-4456-b01f-69b7058b21a8" providerId="ADAL" clId="{A0D2FE8B-61EB-418B-9240-C09956D279FC}" dt="2021-09-06T01:15:23.460" v="380" actId="26606"/>
          <ac:spMkLst>
            <pc:docMk/>
            <pc:sldMk cId="4177967359" sldId="264"/>
            <ac:spMk id="23" creationId="{D4974D33-8DC5-464E-8C6D-BE58F0669C17}"/>
          </ac:spMkLst>
        </pc:spChg>
        <pc:spChg chg="add">
          <ac:chgData name="Ksenija Napan" userId="1b8fb462-9ad8-4456-b01f-69b7058b21a8" providerId="ADAL" clId="{A0D2FE8B-61EB-418B-9240-C09956D279FC}" dt="2021-09-07T04:34:32.804" v="4909" actId="26606"/>
          <ac:spMkLst>
            <pc:docMk/>
            <pc:sldMk cId="4177967359" sldId="264"/>
            <ac:spMk id="33" creationId="{D009D6D5-DAC2-4A8B-A17A-E206B9012D09}"/>
          </ac:spMkLst>
        </pc:spChg>
        <pc:picChg chg="del">
          <ac:chgData name="Ksenija Napan" userId="1b8fb462-9ad8-4456-b01f-69b7058b21a8" providerId="ADAL" clId="{A0D2FE8B-61EB-418B-9240-C09956D279FC}" dt="2021-09-06T01:08:51.191" v="332" actId="21"/>
          <ac:picMkLst>
            <pc:docMk/>
            <pc:sldMk cId="4177967359" sldId="264"/>
            <ac:picMk id="4" creationId="{6A1F017C-90DC-4F91-ADA1-AC6F9DF5D173}"/>
          </ac:picMkLst>
        </pc:picChg>
        <pc:picChg chg="add del mod">
          <ac:chgData name="Ksenija Napan" userId="1b8fb462-9ad8-4456-b01f-69b7058b21a8" providerId="ADAL" clId="{A0D2FE8B-61EB-418B-9240-C09956D279FC}" dt="2021-09-06T01:15:02.959" v="378" actId="478"/>
          <ac:picMkLst>
            <pc:docMk/>
            <pc:sldMk cId="4177967359" sldId="264"/>
            <ac:picMk id="5" creationId="{F47E59DA-1FBA-4757-A9C8-3820C22C81DB}"/>
          </ac:picMkLst>
        </pc:picChg>
        <pc:picChg chg="add mod">
          <ac:chgData name="Ksenija Napan" userId="1b8fb462-9ad8-4456-b01f-69b7058b21a8" providerId="ADAL" clId="{A0D2FE8B-61EB-418B-9240-C09956D279FC}" dt="2021-09-07T04:34:32.804" v="4909" actId="26606"/>
          <ac:picMkLst>
            <pc:docMk/>
            <pc:sldMk cId="4177967359" sldId="264"/>
            <ac:picMk id="6" creationId="{B9442BBE-43FA-4396-9052-78502F761A3B}"/>
          </ac:picMkLst>
        </pc:picChg>
        <pc:cxnChg chg="add del">
          <ac:chgData name="Ksenija Napan" userId="1b8fb462-9ad8-4456-b01f-69b7058b21a8" providerId="ADAL" clId="{A0D2FE8B-61EB-418B-9240-C09956D279FC}" dt="2021-09-07T04:34:32.804" v="4909" actId="26606"/>
          <ac:cxnSpMkLst>
            <pc:docMk/>
            <pc:sldMk cId="4177967359" sldId="264"/>
            <ac:cxnSpMk id="28" creationId="{E4A809D5-3600-46D4-A466-67F2349A54FB}"/>
          </ac:cxnSpMkLst>
        </pc:cxnChg>
      </pc:sldChg>
      <pc:sldChg chg="del">
        <pc:chgData name="Ksenija Napan" userId="1b8fb462-9ad8-4456-b01f-69b7058b21a8" providerId="ADAL" clId="{A0D2FE8B-61EB-418B-9240-C09956D279FC}" dt="2021-09-06T04:16:56.757" v="2312" actId="2696"/>
        <pc:sldMkLst>
          <pc:docMk/>
          <pc:sldMk cId="1839589859" sldId="265"/>
        </pc:sldMkLst>
      </pc:sldChg>
      <pc:sldChg chg="modSp del">
        <pc:chgData name="Ksenija Napan" userId="1b8fb462-9ad8-4456-b01f-69b7058b21a8" providerId="ADAL" clId="{A0D2FE8B-61EB-418B-9240-C09956D279FC}" dt="2021-09-06T01:07:09.740" v="330" actId="2696"/>
        <pc:sldMkLst>
          <pc:docMk/>
          <pc:sldMk cId="3621988483" sldId="265"/>
        </pc:sldMkLst>
        <pc:picChg chg="mod">
          <ac:chgData name="Ksenija Napan" userId="1b8fb462-9ad8-4456-b01f-69b7058b21a8" providerId="ADAL" clId="{A0D2FE8B-61EB-418B-9240-C09956D279FC}" dt="2021-09-06T01:06:34.161" v="329" actId="1076"/>
          <ac:picMkLst>
            <pc:docMk/>
            <pc:sldMk cId="3621988483" sldId="265"/>
            <ac:picMk id="1028" creationId="{3FBDB8EF-CC47-4CE0-9F5D-7BE33F290BFF}"/>
          </ac:picMkLst>
        </pc:picChg>
      </pc:sldChg>
      <pc:sldChg chg="addSp delSp modSp mod">
        <pc:chgData name="Ksenija Napan" userId="1b8fb462-9ad8-4456-b01f-69b7058b21a8" providerId="ADAL" clId="{A0D2FE8B-61EB-418B-9240-C09956D279FC}" dt="2021-09-06T01:21:55.533" v="412" actId="27636"/>
        <pc:sldMkLst>
          <pc:docMk/>
          <pc:sldMk cId="1101998602" sldId="266"/>
        </pc:sldMkLst>
        <pc:spChg chg="mod">
          <ac:chgData name="Ksenija Napan" userId="1b8fb462-9ad8-4456-b01f-69b7058b21a8" providerId="ADAL" clId="{A0D2FE8B-61EB-418B-9240-C09956D279FC}" dt="2021-09-06T01:21:55.533" v="412" actId="27636"/>
          <ac:spMkLst>
            <pc:docMk/>
            <pc:sldMk cId="1101998602" sldId="266"/>
            <ac:spMk id="3" creationId="{B1A07227-2288-4FE0-B223-664B76AC67C1}"/>
          </ac:spMkLst>
        </pc:spChg>
        <pc:picChg chg="add mod">
          <ac:chgData name="Ksenija Napan" userId="1b8fb462-9ad8-4456-b01f-69b7058b21a8" providerId="ADAL" clId="{A0D2FE8B-61EB-418B-9240-C09956D279FC}" dt="2021-09-06T01:21:27.923" v="408" actId="1076"/>
          <ac:picMkLst>
            <pc:docMk/>
            <pc:sldMk cId="1101998602" sldId="266"/>
            <ac:picMk id="4" creationId="{FA564FF0-76E2-49D2-B504-C6BACAF0F764}"/>
          </ac:picMkLst>
        </pc:picChg>
        <pc:picChg chg="del">
          <ac:chgData name="Ksenija Napan" userId="1b8fb462-9ad8-4456-b01f-69b7058b21a8" providerId="ADAL" clId="{A0D2FE8B-61EB-418B-9240-C09956D279FC}" dt="2021-09-06T01:21:05.475" v="406" actId="21"/>
          <ac:picMkLst>
            <pc:docMk/>
            <pc:sldMk cId="1101998602" sldId="266"/>
            <ac:picMk id="5" creationId="{60C428CF-1294-440F-852B-5F4555B18F22}"/>
          </ac:picMkLst>
        </pc:picChg>
      </pc:sldChg>
      <pc:sldChg chg="addSp modSp mod">
        <pc:chgData name="Ksenija Napan" userId="1b8fb462-9ad8-4456-b01f-69b7058b21a8" providerId="ADAL" clId="{A0D2FE8B-61EB-418B-9240-C09956D279FC}" dt="2021-09-07T04:39:42.582" v="4938" actId="14100"/>
        <pc:sldMkLst>
          <pc:docMk/>
          <pc:sldMk cId="1167895929" sldId="267"/>
        </pc:sldMkLst>
        <pc:spChg chg="mod">
          <ac:chgData name="Ksenija Napan" userId="1b8fb462-9ad8-4456-b01f-69b7058b21a8" providerId="ADAL" clId="{A0D2FE8B-61EB-418B-9240-C09956D279FC}" dt="2021-09-06T01:23:18.399" v="430" actId="20577"/>
          <ac:spMkLst>
            <pc:docMk/>
            <pc:sldMk cId="1167895929" sldId="267"/>
            <ac:spMk id="2" creationId="{9B60163A-0D9E-431F-9E8E-B174B48CB47D}"/>
          </ac:spMkLst>
        </pc:spChg>
        <pc:spChg chg="mod">
          <ac:chgData name="Ksenija Napan" userId="1b8fb462-9ad8-4456-b01f-69b7058b21a8" providerId="ADAL" clId="{A0D2FE8B-61EB-418B-9240-C09956D279FC}" dt="2021-09-07T04:36:37.158" v="4933" actId="20577"/>
          <ac:spMkLst>
            <pc:docMk/>
            <pc:sldMk cId="1167895929" sldId="267"/>
            <ac:spMk id="3" creationId="{58208B54-5476-459B-8A2F-DA50E9E53D09}"/>
          </ac:spMkLst>
        </pc:spChg>
        <pc:picChg chg="add mod">
          <ac:chgData name="Ksenija Napan" userId="1b8fb462-9ad8-4456-b01f-69b7058b21a8" providerId="ADAL" clId="{A0D2FE8B-61EB-418B-9240-C09956D279FC}" dt="2021-09-07T04:39:42.582" v="4938" actId="14100"/>
          <ac:picMkLst>
            <pc:docMk/>
            <pc:sldMk cId="1167895929" sldId="267"/>
            <ac:picMk id="6" creationId="{525567D5-9521-4DBC-A6F4-4893C939529F}"/>
          </ac:picMkLst>
        </pc:picChg>
      </pc:sldChg>
      <pc:sldChg chg="addSp delSp modSp mod setBg setClrOvrMap">
        <pc:chgData name="Ksenija Napan" userId="1b8fb462-9ad8-4456-b01f-69b7058b21a8" providerId="ADAL" clId="{A0D2FE8B-61EB-418B-9240-C09956D279FC}" dt="2021-09-09T08:34:19.208" v="5446" actId="20577"/>
        <pc:sldMkLst>
          <pc:docMk/>
          <pc:sldMk cId="1232165519" sldId="268"/>
        </pc:sldMkLst>
        <pc:spChg chg="add del mod">
          <ac:chgData name="Ksenija Napan" userId="1b8fb462-9ad8-4456-b01f-69b7058b21a8" providerId="ADAL" clId="{A0D2FE8B-61EB-418B-9240-C09956D279FC}" dt="2021-09-07T04:56:50.755" v="5019" actId="20577"/>
          <ac:spMkLst>
            <pc:docMk/>
            <pc:sldMk cId="1232165519" sldId="268"/>
            <ac:spMk id="2" creationId="{C6A9BC91-67BA-409E-91B9-9E2BF804F459}"/>
          </ac:spMkLst>
        </pc:spChg>
        <pc:spChg chg="mod">
          <ac:chgData name="Ksenija Napan" userId="1b8fb462-9ad8-4456-b01f-69b7058b21a8" providerId="ADAL" clId="{A0D2FE8B-61EB-418B-9240-C09956D279FC}" dt="2021-09-09T08:34:19.208" v="5446" actId="20577"/>
          <ac:spMkLst>
            <pc:docMk/>
            <pc:sldMk cId="1232165519" sldId="268"/>
            <ac:spMk id="3" creationId="{82278FBE-B946-4CFC-BBAB-FE58F645D5CE}"/>
          </ac:spMkLst>
        </pc:spChg>
        <pc:spChg chg="add del mod">
          <ac:chgData name="Ksenija Napan" userId="1b8fb462-9ad8-4456-b01f-69b7058b21a8" providerId="ADAL" clId="{A0D2FE8B-61EB-418B-9240-C09956D279FC}" dt="2021-09-07T04:56:41.312" v="5017" actId="478"/>
          <ac:spMkLst>
            <pc:docMk/>
            <pc:sldMk cId="1232165519" sldId="268"/>
            <ac:spMk id="7" creationId="{A21CA3B5-BD4D-4CC4-9D11-64922DFE4A9D}"/>
          </ac:spMkLst>
        </pc:spChg>
        <pc:spChg chg="del">
          <ac:chgData name="Ksenija Napan" userId="1b8fb462-9ad8-4456-b01f-69b7058b21a8" providerId="ADAL" clId="{A0D2FE8B-61EB-418B-9240-C09956D279FC}" dt="2021-09-07T04:55:08.679" v="4988" actId="26606"/>
          <ac:spMkLst>
            <pc:docMk/>
            <pc:sldMk cId="1232165519" sldId="268"/>
            <ac:spMk id="14" creationId="{CF62D2A7-8207-488C-9F46-316BA81A16C8}"/>
          </ac:spMkLst>
        </pc:spChg>
        <pc:spChg chg="add">
          <ac:chgData name="Ksenija Napan" userId="1b8fb462-9ad8-4456-b01f-69b7058b21a8" providerId="ADAL" clId="{A0D2FE8B-61EB-418B-9240-C09956D279FC}" dt="2021-09-07T04:55:08.679" v="4988" actId="26606"/>
          <ac:spMkLst>
            <pc:docMk/>
            <pc:sldMk cId="1232165519" sldId="268"/>
            <ac:spMk id="19" creationId="{D009D6D5-DAC2-4A8B-A17A-E206B9012D09}"/>
          </ac:spMkLst>
        </pc:spChg>
        <pc:picChg chg="del mod">
          <ac:chgData name="Ksenija Napan" userId="1b8fb462-9ad8-4456-b01f-69b7058b21a8" providerId="ADAL" clId="{A0D2FE8B-61EB-418B-9240-C09956D279FC}" dt="2021-09-07T04:54:39.912" v="4986" actId="478"/>
          <ac:picMkLst>
            <pc:docMk/>
            <pc:sldMk cId="1232165519" sldId="268"/>
            <ac:picMk id="4" creationId="{2F9BAACF-EC14-4668-82B0-D88C37169787}"/>
          </ac:picMkLst>
        </pc:picChg>
        <pc:picChg chg="add mod">
          <ac:chgData name="Ksenija Napan" userId="1b8fb462-9ad8-4456-b01f-69b7058b21a8" providerId="ADAL" clId="{A0D2FE8B-61EB-418B-9240-C09956D279FC}" dt="2021-09-07T04:55:08.679" v="4988" actId="26606"/>
          <ac:picMkLst>
            <pc:docMk/>
            <pc:sldMk cId="1232165519" sldId="268"/>
            <ac:picMk id="5" creationId="{7C3FBE29-FD52-4694-B4E1-D070A1723149}"/>
          </ac:picMkLst>
        </pc:picChg>
      </pc:sldChg>
      <pc:sldChg chg="modSp mod">
        <pc:chgData name="Ksenija Napan" userId="1b8fb462-9ad8-4456-b01f-69b7058b21a8" providerId="ADAL" clId="{A0D2FE8B-61EB-418B-9240-C09956D279FC}" dt="2021-09-06T03:32:42.505" v="2158" actId="20577"/>
        <pc:sldMkLst>
          <pc:docMk/>
          <pc:sldMk cId="3632409567" sldId="269"/>
        </pc:sldMkLst>
        <pc:spChg chg="mod">
          <ac:chgData name="Ksenija Napan" userId="1b8fb462-9ad8-4456-b01f-69b7058b21a8" providerId="ADAL" clId="{A0D2FE8B-61EB-418B-9240-C09956D279FC}" dt="2021-09-06T03:32:42.505" v="2158" actId="20577"/>
          <ac:spMkLst>
            <pc:docMk/>
            <pc:sldMk cId="3632409567" sldId="269"/>
            <ac:spMk id="3" creationId="{C2D35189-307D-4D0B-B5D2-7EB37543A55F}"/>
          </ac:spMkLst>
        </pc:spChg>
      </pc:sldChg>
      <pc:sldChg chg="modSp mod">
        <pc:chgData name="Ksenija Napan" userId="1b8fb462-9ad8-4456-b01f-69b7058b21a8" providerId="ADAL" clId="{A0D2FE8B-61EB-418B-9240-C09956D279FC}" dt="2021-09-06T01:30:01.359" v="555" actId="20577"/>
        <pc:sldMkLst>
          <pc:docMk/>
          <pc:sldMk cId="728061596" sldId="270"/>
        </pc:sldMkLst>
        <pc:spChg chg="mod">
          <ac:chgData name="Ksenija Napan" userId="1b8fb462-9ad8-4456-b01f-69b7058b21a8" providerId="ADAL" clId="{A0D2FE8B-61EB-418B-9240-C09956D279FC}" dt="2021-09-06T01:29:11.793" v="546" actId="20577"/>
          <ac:spMkLst>
            <pc:docMk/>
            <pc:sldMk cId="728061596" sldId="270"/>
            <ac:spMk id="2" creationId="{CACCC090-AC11-4EB6-8DEA-80C76E0A0DF7}"/>
          </ac:spMkLst>
        </pc:spChg>
        <pc:spChg chg="mod">
          <ac:chgData name="Ksenija Napan" userId="1b8fb462-9ad8-4456-b01f-69b7058b21a8" providerId="ADAL" clId="{A0D2FE8B-61EB-418B-9240-C09956D279FC}" dt="2021-09-06T01:30:01.359" v="555" actId="20577"/>
          <ac:spMkLst>
            <pc:docMk/>
            <pc:sldMk cId="728061596" sldId="270"/>
            <ac:spMk id="3" creationId="{79339072-EA58-40DC-B961-E25EAEDC79C4}"/>
          </ac:spMkLst>
        </pc:spChg>
      </pc:sldChg>
      <pc:sldChg chg="modSp del mod">
        <pc:chgData name="Ksenija Napan" userId="1b8fb462-9ad8-4456-b01f-69b7058b21a8" providerId="ADAL" clId="{A0D2FE8B-61EB-418B-9240-C09956D279FC}" dt="2021-09-06T04:16:04.579" v="2307" actId="2696"/>
        <pc:sldMkLst>
          <pc:docMk/>
          <pc:sldMk cId="3749572379" sldId="271"/>
        </pc:sldMkLst>
        <pc:spChg chg="mod">
          <ac:chgData name="Ksenija Napan" userId="1b8fb462-9ad8-4456-b01f-69b7058b21a8" providerId="ADAL" clId="{A0D2FE8B-61EB-418B-9240-C09956D279FC}" dt="2021-09-06T01:30:31.692" v="569" actId="20577"/>
          <ac:spMkLst>
            <pc:docMk/>
            <pc:sldMk cId="3749572379" sldId="271"/>
            <ac:spMk id="2" creationId="{2D086443-D32A-475E-B4E4-540C0BB46F1E}"/>
          </ac:spMkLst>
        </pc:spChg>
      </pc:sldChg>
      <pc:sldChg chg="del">
        <pc:chgData name="Ksenija Napan" userId="1b8fb462-9ad8-4456-b01f-69b7058b21a8" providerId="ADAL" clId="{A0D2FE8B-61EB-418B-9240-C09956D279FC}" dt="2021-09-06T04:16:32.249" v="2308" actId="2696"/>
        <pc:sldMkLst>
          <pc:docMk/>
          <pc:sldMk cId="3240705581" sldId="272"/>
        </pc:sldMkLst>
      </pc:sldChg>
      <pc:sldChg chg="del">
        <pc:chgData name="Ksenija Napan" userId="1b8fb462-9ad8-4456-b01f-69b7058b21a8" providerId="ADAL" clId="{A0D2FE8B-61EB-418B-9240-C09956D279FC}" dt="2021-09-06T04:16:47.686" v="2310" actId="2696"/>
        <pc:sldMkLst>
          <pc:docMk/>
          <pc:sldMk cId="1698860801" sldId="273"/>
        </pc:sldMkLst>
      </pc:sldChg>
      <pc:sldChg chg="del">
        <pc:chgData name="Ksenija Napan" userId="1b8fb462-9ad8-4456-b01f-69b7058b21a8" providerId="ADAL" clId="{A0D2FE8B-61EB-418B-9240-C09956D279FC}" dt="2021-09-06T04:16:50.932" v="2311" actId="2696"/>
        <pc:sldMkLst>
          <pc:docMk/>
          <pc:sldMk cId="4107121754" sldId="274"/>
        </pc:sldMkLst>
      </pc:sldChg>
      <pc:sldChg chg="modSp">
        <pc:chgData name="Ksenija Napan" userId="1b8fb462-9ad8-4456-b01f-69b7058b21a8" providerId="ADAL" clId="{A0D2FE8B-61EB-418B-9240-C09956D279FC}" dt="2021-09-07T02:51:22.780" v="4781" actId="20577"/>
        <pc:sldMkLst>
          <pc:docMk/>
          <pc:sldMk cId="3732339958" sldId="295"/>
        </pc:sldMkLst>
        <pc:spChg chg="mod">
          <ac:chgData name="Ksenija Napan" userId="1b8fb462-9ad8-4456-b01f-69b7058b21a8" providerId="ADAL" clId="{A0D2FE8B-61EB-418B-9240-C09956D279FC}" dt="2021-09-07T02:51:22.780" v="4781" actId="20577"/>
          <ac:spMkLst>
            <pc:docMk/>
            <pc:sldMk cId="3732339958" sldId="295"/>
            <ac:spMk id="2" creationId="{2F499DE9-E644-4B3B-88C8-6B35EAA2E77C}"/>
          </ac:spMkLst>
        </pc:spChg>
      </pc:sldChg>
      <pc:sldChg chg="addSp delSp modSp mod modNotesTx">
        <pc:chgData name="Ksenija Napan" userId="1b8fb462-9ad8-4456-b01f-69b7058b21a8" providerId="ADAL" clId="{A0D2FE8B-61EB-418B-9240-C09956D279FC}" dt="2021-09-07T04:21:13.606" v="4788" actId="26606"/>
        <pc:sldMkLst>
          <pc:docMk/>
          <pc:sldMk cId="2654724348" sldId="296"/>
        </pc:sldMkLst>
        <pc:spChg chg="mod ord">
          <ac:chgData name="Ksenija Napan" userId="1b8fb462-9ad8-4456-b01f-69b7058b21a8" providerId="ADAL" clId="{A0D2FE8B-61EB-418B-9240-C09956D279FC}" dt="2021-09-07T04:21:13.606" v="4788" actId="26606"/>
          <ac:spMkLst>
            <pc:docMk/>
            <pc:sldMk cId="2654724348" sldId="296"/>
            <ac:spMk id="2" creationId="{383D8267-D4B4-4AA0-80D8-9D130AD69B45}"/>
          </ac:spMkLst>
        </pc:spChg>
        <pc:spChg chg="del">
          <ac:chgData name="Ksenija Napan" userId="1b8fb462-9ad8-4456-b01f-69b7058b21a8" providerId="ADAL" clId="{A0D2FE8B-61EB-418B-9240-C09956D279FC}" dt="2021-09-07T04:21:13.606" v="4788" actId="26606"/>
          <ac:spMkLst>
            <pc:docMk/>
            <pc:sldMk cId="2654724348" sldId="296"/>
            <ac:spMk id="10" creationId="{37C89E4B-3C9F-44B9-8B86-D9E3D112D8EC}"/>
          </ac:spMkLst>
        </pc:spChg>
        <pc:spChg chg="add">
          <ac:chgData name="Ksenija Napan" userId="1b8fb462-9ad8-4456-b01f-69b7058b21a8" providerId="ADAL" clId="{A0D2FE8B-61EB-418B-9240-C09956D279FC}" dt="2021-09-07T04:21:13.606" v="4788" actId="26606"/>
          <ac:spMkLst>
            <pc:docMk/>
            <pc:sldMk cId="2654724348" sldId="296"/>
            <ac:spMk id="19" creationId="{A5711A0E-A428-4ED1-96CB-33D69FD842E4}"/>
          </ac:spMkLst>
        </pc:spChg>
        <pc:picChg chg="add mod">
          <ac:chgData name="Ksenija Napan" userId="1b8fb462-9ad8-4456-b01f-69b7058b21a8" providerId="ADAL" clId="{A0D2FE8B-61EB-418B-9240-C09956D279FC}" dt="2021-09-07T04:21:13.606" v="4788" actId="26606"/>
          <ac:picMkLst>
            <pc:docMk/>
            <pc:sldMk cId="2654724348" sldId="296"/>
            <ac:picMk id="3" creationId="{36AF86BD-14DD-4037-BA1E-18F8DDC3DF9E}"/>
          </ac:picMkLst>
        </pc:picChg>
        <pc:picChg chg="mod">
          <ac:chgData name="Ksenija Napan" userId="1b8fb462-9ad8-4456-b01f-69b7058b21a8" providerId="ADAL" clId="{A0D2FE8B-61EB-418B-9240-C09956D279FC}" dt="2021-09-07T04:21:13.606" v="4788" actId="26606"/>
          <ac:picMkLst>
            <pc:docMk/>
            <pc:sldMk cId="2654724348" sldId="296"/>
            <ac:picMk id="5" creationId="{14D1EFBD-382C-42AB-BBA2-3B525D2F25CC}"/>
          </ac:picMkLst>
        </pc:picChg>
        <pc:cxnChg chg="del">
          <ac:chgData name="Ksenija Napan" userId="1b8fb462-9ad8-4456-b01f-69b7058b21a8" providerId="ADAL" clId="{A0D2FE8B-61EB-418B-9240-C09956D279FC}" dt="2021-09-07T04:21:13.606" v="4788" actId="26606"/>
          <ac:cxnSpMkLst>
            <pc:docMk/>
            <pc:sldMk cId="2654724348" sldId="296"/>
            <ac:cxnSpMk id="12" creationId="{AA2EAA10-076F-46BD-8F0F-B9A2FB77A85C}"/>
          </ac:cxnSpMkLst>
        </pc:cxnChg>
        <pc:cxnChg chg="del">
          <ac:chgData name="Ksenija Napan" userId="1b8fb462-9ad8-4456-b01f-69b7058b21a8" providerId="ADAL" clId="{A0D2FE8B-61EB-418B-9240-C09956D279FC}" dt="2021-09-07T04:21:13.606" v="4788" actId="26606"/>
          <ac:cxnSpMkLst>
            <pc:docMk/>
            <pc:sldMk cId="2654724348" sldId="296"/>
            <ac:cxnSpMk id="14" creationId="{D891E407-403B-4764-86C9-33A56D3BCAA3}"/>
          </ac:cxnSpMkLst>
        </pc:cxnChg>
      </pc:sldChg>
      <pc:sldChg chg="addSp delSp modSp mod setBg">
        <pc:chgData name="Ksenija Napan" userId="1b8fb462-9ad8-4456-b01f-69b7058b21a8" providerId="ADAL" clId="{A0D2FE8B-61EB-418B-9240-C09956D279FC}" dt="2021-09-09T04:20:48.322" v="5402" actId="5793"/>
        <pc:sldMkLst>
          <pc:docMk/>
          <pc:sldMk cId="2118204150" sldId="297"/>
        </pc:sldMkLst>
        <pc:spChg chg="mod">
          <ac:chgData name="Ksenija Napan" userId="1b8fb462-9ad8-4456-b01f-69b7058b21a8" providerId="ADAL" clId="{A0D2FE8B-61EB-418B-9240-C09956D279FC}" dt="2021-09-07T05:11:32.729" v="5141" actId="20577"/>
          <ac:spMkLst>
            <pc:docMk/>
            <pc:sldMk cId="2118204150" sldId="297"/>
            <ac:spMk id="2" creationId="{21936FDD-E3F8-40F1-9638-802A577693AE}"/>
          </ac:spMkLst>
        </pc:spChg>
        <pc:spChg chg="mod ord">
          <ac:chgData name="Ksenija Napan" userId="1b8fb462-9ad8-4456-b01f-69b7058b21a8" providerId="ADAL" clId="{A0D2FE8B-61EB-418B-9240-C09956D279FC}" dt="2021-09-09T04:20:48.322" v="5402" actId="5793"/>
          <ac:spMkLst>
            <pc:docMk/>
            <pc:sldMk cId="2118204150" sldId="297"/>
            <ac:spMk id="3" creationId="{B386EDBB-EB3E-4E99-9DF9-4C4E6AB8F11D}"/>
          </ac:spMkLst>
        </pc:spChg>
        <pc:spChg chg="add del">
          <ac:chgData name="Ksenija Napan" userId="1b8fb462-9ad8-4456-b01f-69b7058b21a8" providerId="ADAL" clId="{A0D2FE8B-61EB-418B-9240-C09956D279FC}" dt="2021-09-07T05:04:58.675" v="5033" actId="26606"/>
          <ac:spMkLst>
            <pc:docMk/>
            <pc:sldMk cId="2118204150" sldId="297"/>
            <ac:spMk id="9" creationId="{04812C46-200A-4DEB-A05E-3ED6C68C2387}"/>
          </ac:spMkLst>
        </pc:spChg>
        <pc:spChg chg="add">
          <ac:chgData name="Ksenija Napan" userId="1b8fb462-9ad8-4456-b01f-69b7058b21a8" providerId="ADAL" clId="{A0D2FE8B-61EB-418B-9240-C09956D279FC}" dt="2021-09-07T05:05:08.956" v="5034" actId="26606"/>
          <ac:spMkLst>
            <pc:docMk/>
            <pc:sldMk cId="2118204150" sldId="297"/>
            <ac:spMk id="10" creationId="{4038CB10-1F5C-4D54-9DF7-12586DE5B007}"/>
          </ac:spMkLst>
        </pc:spChg>
        <pc:spChg chg="add del">
          <ac:chgData name="Ksenija Napan" userId="1b8fb462-9ad8-4456-b01f-69b7058b21a8" providerId="ADAL" clId="{A0D2FE8B-61EB-418B-9240-C09956D279FC}" dt="2021-09-07T05:04:58.675" v="5033" actId="26606"/>
          <ac:spMkLst>
            <pc:docMk/>
            <pc:sldMk cId="2118204150" sldId="297"/>
            <ac:spMk id="11" creationId="{D1EA859B-E555-4109-94F3-6700E046E008}"/>
          </ac:spMkLst>
        </pc:spChg>
        <pc:spChg chg="add">
          <ac:chgData name="Ksenija Napan" userId="1b8fb462-9ad8-4456-b01f-69b7058b21a8" providerId="ADAL" clId="{A0D2FE8B-61EB-418B-9240-C09956D279FC}" dt="2021-09-07T05:05:08.956" v="5034" actId="26606"/>
          <ac:spMkLst>
            <pc:docMk/>
            <pc:sldMk cId="2118204150" sldId="297"/>
            <ac:spMk id="12" creationId="{73ED6512-6858-4552-B699-9A97FE9A4EA2}"/>
          </ac:spMkLst>
        </pc:spChg>
        <pc:picChg chg="add mod ord">
          <ac:chgData name="Ksenija Napan" userId="1b8fb462-9ad8-4456-b01f-69b7058b21a8" providerId="ADAL" clId="{A0D2FE8B-61EB-418B-9240-C09956D279FC}" dt="2021-09-07T05:05:08.956" v="5034" actId="26606"/>
          <ac:picMkLst>
            <pc:docMk/>
            <pc:sldMk cId="2118204150" sldId="297"/>
            <ac:picMk id="4" creationId="{9A06C597-3A69-4965-965B-2810453D3490}"/>
          </ac:picMkLst>
        </pc:picChg>
        <pc:picChg chg="add del">
          <ac:chgData name="Ksenija Napan" userId="1b8fb462-9ad8-4456-b01f-69b7058b21a8" providerId="ADAL" clId="{A0D2FE8B-61EB-418B-9240-C09956D279FC}" dt="2021-09-06T04:22:46.512" v="2578" actId="21"/>
          <ac:picMkLst>
            <pc:docMk/>
            <pc:sldMk cId="2118204150" sldId="297"/>
            <ac:picMk id="4" creationId="{B65518CD-7287-4408-AC0D-579B4D402CA9}"/>
          </ac:picMkLst>
        </pc:picChg>
        <pc:picChg chg="add del">
          <ac:chgData name="Ksenija Napan" userId="1b8fb462-9ad8-4456-b01f-69b7058b21a8" providerId="ADAL" clId="{A0D2FE8B-61EB-418B-9240-C09956D279FC}" dt="2021-09-06T04:25:10.608" v="2582" actId="478"/>
          <ac:picMkLst>
            <pc:docMk/>
            <pc:sldMk cId="2118204150" sldId="297"/>
            <ac:picMk id="5" creationId="{0244C78B-386E-4E08-B7E2-3AB807621C20}"/>
          </ac:picMkLst>
        </pc:picChg>
        <pc:picChg chg="add del">
          <ac:chgData name="Ksenija Napan" userId="1b8fb462-9ad8-4456-b01f-69b7058b21a8" providerId="ADAL" clId="{A0D2FE8B-61EB-418B-9240-C09956D279FC}" dt="2021-09-06T04:31:55.774" v="2589" actId="21"/>
          <ac:picMkLst>
            <pc:docMk/>
            <pc:sldMk cId="2118204150" sldId="297"/>
            <ac:picMk id="6" creationId="{966CBC32-FDD1-429A-9894-A77A89E6FA82}"/>
          </ac:picMkLst>
        </pc:picChg>
        <pc:picChg chg="add del mod">
          <ac:chgData name="Ksenija Napan" userId="1b8fb462-9ad8-4456-b01f-69b7058b21a8" providerId="ADAL" clId="{A0D2FE8B-61EB-418B-9240-C09956D279FC}" dt="2021-09-06T04:30:54.855" v="2586" actId="21"/>
          <ac:picMkLst>
            <pc:docMk/>
            <pc:sldMk cId="2118204150" sldId="297"/>
            <ac:picMk id="7" creationId="{359C4685-CFAC-479C-BC54-F91600D1841E}"/>
          </ac:picMkLst>
        </pc:picChg>
        <pc:picChg chg="add del mod">
          <ac:chgData name="Ksenija Napan" userId="1b8fb462-9ad8-4456-b01f-69b7058b21a8" providerId="ADAL" clId="{A0D2FE8B-61EB-418B-9240-C09956D279FC}" dt="2021-09-06T05:04:16.296" v="3045" actId="21"/>
          <ac:picMkLst>
            <pc:docMk/>
            <pc:sldMk cId="2118204150" sldId="297"/>
            <ac:picMk id="8" creationId="{3C48001D-C9E2-42FE-9CAA-3FCC97AA336E}"/>
          </ac:picMkLst>
        </pc:picChg>
      </pc:sldChg>
      <pc:sldChg chg="del">
        <pc:chgData name="Ksenija Napan" userId="1b8fb462-9ad8-4456-b01f-69b7058b21a8" providerId="ADAL" clId="{A0D2FE8B-61EB-418B-9240-C09956D279FC}" dt="2021-09-06T04:16:43.540" v="2309" actId="2696"/>
        <pc:sldMkLst>
          <pc:docMk/>
          <pc:sldMk cId="2692500699" sldId="298"/>
        </pc:sldMkLst>
      </pc:sldChg>
      <pc:sldChg chg="del">
        <pc:chgData name="Ksenija Napan" userId="1b8fb462-9ad8-4456-b01f-69b7058b21a8" providerId="ADAL" clId="{A0D2FE8B-61EB-418B-9240-C09956D279FC}" dt="2021-09-06T04:17:00.319" v="2313" actId="2696"/>
        <pc:sldMkLst>
          <pc:docMk/>
          <pc:sldMk cId="967208585" sldId="299"/>
        </pc:sldMkLst>
      </pc:sldChg>
      <pc:sldChg chg="addSp delSp modSp new mod setBg modNotesTx">
        <pc:chgData name="Ksenija Napan" userId="1b8fb462-9ad8-4456-b01f-69b7058b21a8" providerId="ADAL" clId="{A0D2FE8B-61EB-418B-9240-C09956D279FC}" dt="2021-09-07T04:58:25.852" v="5028" actId="113"/>
        <pc:sldMkLst>
          <pc:docMk/>
          <pc:sldMk cId="890022559" sldId="300"/>
        </pc:sldMkLst>
        <pc:spChg chg="mod">
          <ac:chgData name="Ksenija Napan" userId="1b8fb462-9ad8-4456-b01f-69b7058b21a8" providerId="ADAL" clId="{A0D2FE8B-61EB-418B-9240-C09956D279FC}" dt="2021-09-07T04:58:25.852" v="5028" actId="113"/>
          <ac:spMkLst>
            <pc:docMk/>
            <pc:sldMk cId="890022559" sldId="300"/>
            <ac:spMk id="2" creationId="{1B04C111-EA0B-489E-BDA4-7B8E62CEEF46}"/>
          </ac:spMkLst>
        </pc:spChg>
        <pc:spChg chg="del">
          <ac:chgData name="Ksenija Napan" userId="1b8fb462-9ad8-4456-b01f-69b7058b21a8" providerId="ADAL" clId="{A0D2FE8B-61EB-418B-9240-C09956D279FC}" dt="2021-09-06T01:34:25.542" v="716"/>
          <ac:spMkLst>
            <pc:docMk/>
            <pc:sldMk cId="890022559" sldId="300"/>
            <ac:spMk id="3" creationId="{9D7159C6-276B-4F44-867E-72F81B48A3A2}"/>
          </ac:spMkLst>
        </pc:spChg>
        <pc:spChg chg="add del">
          <ac:chgData name="Ksenija Napan" userId="1b8fb462-9ad8-4456-b01f-69b7058b21a8" providerId="ADAL" clId="{A0D2FE8B-61EB-418B-9240-C09956D279FC}" dt="2021-09-06T01:36:24.439" v="718"/>
          <ac:spMkLst>
            <pc:docMk/>
            <pc:sldMk cId="890022559" sldId="300"/>
            <ac:spMk id="8" creationId="{4134408E-81C2-4C85-B720-8DAF09DA4B59}"/>
          </ac:spMkLst>
        </pc:spChg>
        <pc:spChg chg="add">
          <ac:chgData name="Ksenija Napan" userId="1b8fb462-9ad8-4456-b01f-69b7058b21a8" providerId="ADAL" clId="{A0D2FE8B-61EB-418B-9240-C09956D279FC}" dt="2021-09-06T01:34:34.664" v="717" actId="26606"/>
          <ac:spMkLst>
            <pc:docMk/>
            <pc:sldMk cId="890022559" sldId="300"/>
            <ac:spMk id="11" creationId="{F13C74B1-5B17-4795-BED0-7140497B445A}"/>
          </ac:spMkLst>
        </pc:spChg>
        <pc:spChg chg="add">
          <ac:chgData name="Ksenija Napan" userId="1b8fb462-9ad8-4456-b01f-69b7058b21a8" providerId="ADAL" clId="{A0D2FE8B-61EB-418B-9240-C09956D279FC}" dt="2021-09-06T01:34:34.664" v="717" actId="26606"/>
          <ac:spMkLst>
            <pc:docMk/>
            <pc:sldMk cId="890022559" sldId="300"/>
            <ac:spMk id="13" creationId="{D4974D33-8DC5-464E-8C6D-BE58F0669C17}"/>
          </ac:spMkLst>
        </pc:spChg>
        <pc:picChg chg="add mod">
          <ac:chgData name="Ksenija Napan" userId="1b8fb462-9ad8-4456-b01f-69b7058b21a8" providerId="ADAL" clId="{A0D2FE8B-61EB-418B-9240-C09956D279FC}" dt="2021-09-06T01:34:34.664" v="717" actId="26606"/>
          <ac:picMkLst>
            <pc:docMk/>
            <pc:sldMk cId="890022559" sldId="300"/>
            <ac:picMk id="4" creationId="{AE3847B8-8E22-4697-A54A-214B2DB7A3A3}"/>
          </ac:picMkLst>
        </pc:picChg>
        <pc:picChg chg="add mod">
          <ac:chgData name="Ksenija Napan" userId="1b8fb462-9ad8-4456-b01f-69b7058b21a8" providerId="ADAL" clId="{A0D2FE8B-61EB-418B-9240-C09956D279FC}" dt="2021-09-06T01:36:33.699" v="720" actId="14100"/>
          <ac:picMkLst>
            <pc:docMk/>
            <pc:sldMk cId="890022559" sldId="300"/>
            <ac:picMk id="5" creationId="{6BFE5AA8-7CA9-482F-A081-69428FA90702}"/>
          </ac:picMkLst>
        </pc:picChg>
      </pc:sldChg>
      <pc:sldChg chg="addSp modSp new mod setBg setClrOvrMap modNotesTx">
        <pc:chgData name="Ksenija Napan" userId="1b8fb462-9ad8-4456-b01f-69b7058b21a8" providerId="ADAL" clId="{A0D2FE8B-61EB-418B-9240-C09956D279FC}" dt="2021-09-09T03:44:05.684" v="5147" actId="20577"/>
        <pc:sldMkLst>
          <pc:docMk/>
          <pc:sldMk cId="2955127082" sldId="301"/>
        </pc:sldMkLst>
        <pc:spChg chg="mod">
          <ac:chgData name="Ksenija Napan" userId="1b8fb462-9ad8-4456-b01f-69b7058b21a8" providerId="ADAL" clId="{A0D2FE8B-61EB-418B-9240-C09956D279FC}" dt="2021-09-06T04:13:35.278" v="2281" actId="113"/>
          <ac:spMkLst>
            <pc:docMk/>
            <pc:sldMk cId="2955127082" sldId="301"/>
            <ac:spMk id="2" creationId="{F0EE62F4-8218-4007-9155-30143EE02A70}"/>
          </ac:spMkLst>
        </pc:spChg>
        <pc:spChg chg="mod ord">
          <ac:chgData name="Ksenija Napan" userId="1b8fb462-9ad8-4456-b01f-69b7058b21a8" providerId="ADAL" clId="{A0D2FE8B-61EB-418B-9240-C09956D279FC}" dt="2021-09-09T03:44:05.684" v="5147" actId="20577"/>
          <ac:spMkLst>
            <pc:docMk/>
            <pc:sldMk cId="2955127082" sldId="301"/>
            <ac:spMk id="3" creationId="{05A4DDD6-0648-49D3-8842-2A6F5B052769}"/>
          </ac:spMkLst>
        </pc:spChg>
        <pc:spChg chg="add mod">
          <ac:chgData name="Ksenija Napan" userId="1b8fb462-9ad8-4456-b01f-69b7058b21a8" providerId="ADAL" clId="{A0D2FE8B-61EB-418B-9240-C09956D279FC}" dt="2021-09-06T04:12:24.899" v="2278" actId="20577"/>
          <ac:spMkLst>
            <pc:docMk/>
            <pc:sldMk cId="2955127082" sldId="301"/>
            <ac:spMk id="7" creationId="{AF1BD48B-9044-4886-A4C7-BA8B0068CF41}"/>
          </ac:spMkLst>
        </pc:spChg>
        <pc:spChg chg="add">
          <ac:chgData name="Ksenija Napan" userId="1b8fb462-9ad8-4456-b01f-69b7058b21a8" providerId="ADAL" clId="{A0D2FE8B-61EB-418B-9240-C09956D279FC}" dt="2021-09-06T02:55:24.721" v="1686" actId="26606"/>
          <ac:spMkLst>
            <pc:docMk/>
            <pc:sldMk cId="2955127082" sldId="301"/>
            <ac:spMk id="9" creationId="{357DD0D3-F869-46D0-944C-6EC60E19E351}"/>
          </ac:spMkLst>
        </pc:spChg>
        <pc:picChg chg="add mod">
          <ac:chgData name="Ksenija Napan" userId="1b8fb462-9ad8-4456-b01f-69b7058b21a8" providerId="ADAL" clId="{A0D2FE8B-61EB-418B-9240-C09956D279FC}" dt="2021-09-06T02:55:24.721" v="1686" actId="26606"/>
          <ac:picMkLst>
            <pc:docMk/>
            <pc:sldMk cId="2955127082" sldId="301"/>
            <ac:picMk id="4" creationId="{574023B0-1B10-4211-A58B-FE41971E1B94}"/>
          </ac:picMkLst>
        </pc:picChg>
      </pc:sldChg>
      <pc:sldChg chg="addSp delSp modSp new mod modNotesTx">
        <pc:chgData name="Ksenija Napan" userId="1b8fb462-9ad8-4456-b01f-69b7058b21a8" providerId="ADAL" clId="{A0D2FE8B-61EB-418B-9240-C09956D279FC}" dt="2021-09-06T04:15:32.407" v="2306" actId="1076"/>
        <pc:sldMkLst>
          <pc:docMk/>
          <pc:sldMk cId="1552729911" sldId="302"/>
        </pc:sldMkLst>
        <pc:spChg chg="mod">
          <ac:chgData name="Ksenija Napan" userId="1b8fb462-9ad8-4456-b01f-69b7058b21a8" providerId="ADAL" clId="{A0D2FE8B-61EB-418B-9240-C09956D279FC}" dt="2021-09-06T03:07:10.852" v="1946" actId="27636"/>
          <ac:spMkLst>
            <pc:docMk/>
            <pc:sldMk cId="1552729911" sldId="302"/>
            <ac:spMk id="2" creationId="{6064F5A1-4533-4C64-A5A5-884AC387C1E4}"/>
          </ac:spMkLst>
        </pc:spChg>
        <pc:spChg chg="del">
          <ac:chgData name="Ksenija Napan" userId="1b8fb462-9ad8-4456-b01f-69b7058b21a8" providerId="ADAL" clId="{A0D2FE8B-61EB-418B-9240-C09956D279FC}" dt="2021-09-06T03:04:46.576" v="1856"/>
          <ac:spMkLst>
            <pc:docMk/>
            <pc:sldMk cId="1552729911" sldId="302"/>
            <ac:spMk id="3" creationId="{2718FE48-1879-40B1-B895-A061CF151CB2}"/>
          </ac:spMkLst>
        </pc:spChg>
        <pc:spChg chg="add mod">
          <ac:chgData name="Ksenija Napan" userId="1b8fb462-9ad8-4456-b01f-69b7058b21a8" providerId="ADAL" clId="{A0D2FE8B-61EB-418B-9240-C09956D279FC}" dt="2021-09-06T04:15:12.643" v="2305" actId="1076"/>
          <ac:spMkLst>
            <pc:docMk/>
            <pc:sldMk cId="1552729911" sldId="302"/>
            <ac:spMk id="6" creationId="{DA04F08B-524E-4B01-831C-A62D9B8813ED}"/>
          </ac:spMkLst>
        </pc:spChg>
        <pc:picChg chg="add mod">
          <ac:chgData name="Ksenija Napan" userId="1b8fb462-9ad8-4456-b01f-69b7058b21a8" providerId="ADAL" clId="{A0D2FE8B-61EB-418B-9240-C09956D279FC}" dt="2021-09-06T04:15:32.407" v="2306" actId="1076"/>
          <ac:picMkLst>
            <pc:docMk/>
            <pc:sldMk cId="1552729911" sldId="302"/>
            <ac:picMk id="4" creationId="{27C9D348-8720-4DF9-BBD1-A67CAD18B4FA}"/>
          </ac:picMkLst>
        </pc:picChg>
      </pc:sldChg>
      <pc:sldChg chg="modSp new mod ord">
        <pc:chgData name="Ksenija Napan" userId="1b8fb462-9ad8-4456-b01f-69b7058b21a8" providerId="ADAL" clId="{A0D2FE8B-61EB-418B-9240-C09956D279FC}" dt="2021-09-09T08:36:19.355" v="5472" actId="20577"/>
        <pc:sldMkLst>
          <pc:docMk/>
          <pc:sldMk cId="2845806494" sldId="303"/>
        </pc:sldMkLst>
        <pc:spChg chg="mod">
          <ac:chgData name="Ksenija Napan" userId="1b8fb462-9ad8-4456-b01f-69b7058b21a8" providerId="ADAL" clId="{A0D2FE8B-61EB-418B-9240-C09956D279FC}" dt="2021-09-06T03:01:01.546" v="1853" actId="20577"/>
          <ac:spMkLst>
            <pc:docMk/>
            <pc:sldMk cId="2845806494" sldId="303"/>
            <ac:spMk id="2" creationId="{73E643DD-4839-40B2-8736-D9DB76E57DCF}"/>
          </ac:spMkLst>
        </pc:spChg>
        <pc:spChg chg="mod">
          <ac:chgData name="Ksenija Napan" userId="1b8fb462-9ad8-4456-b01f-69b7058b21a8" providerId="ADAL" clId="{A0D2FE8B-61EB-418B-9240-C09956D279FC}" dt="2021-09-09T08:36:19.355" v="5472" actId="20577"/>
          <ac:spMkLst>
            <pc:docMk/>
            <pc:sldMk cId="2845806494" sldId="303"/>
            <ac:spMk id="3" creationId="{AEEFA89F-09F2-4F75-B7F2-969CFB9C668A}"/>
          </ac:spMkLst>
        </pc:spChg>
      </pc:sldChg>
      <pc:sldChg chg="addSp delSp modSp new mod">
        <pc:chgData name="Ksenija Napan" userId="1b8fb462-9ad8-4456-b01f-69b7058b21a8" providerId="ADAL" clId="{A0D2FE8B-61EB-418B-9240-C09956D279FC}" dt="2021-09-06T05:36:59.481" v="4575" actId="6549"/>
        <pc:sldMkLst>
          <pc:docMk/>
          <pc:sldMk cId="3901761035" sldId="304"/>
        </pc:sldMkLst>
        <pc:spChg chg="mod">
          <ac:chgData name="Ksenija Napan" userId="1b8fb462-9ad8-4456-b01f-69b7058b21a8" providerId="ADAL" clId="{A0D2FE8B-61EB-418B-9240-C09956D279FC}" dt="2021-09-06T05:36:59.481" v="4575" actId="6549"/>
          <ac:spMkLst>
            <pc:docMk/>
            <pc:sldMk cId="3901761035" sldId="304"/>
            <ac:spMk id="2" creationId="{BA100A45-B2B2-4B78-B04D-5FA5059B9F02}"/>
          </ac:spMkLst>
        </pc:spChg>
        <pc:spChg chg="del">
          <ac:chgData name="Ksenija Napan" userId="1b8fb462-9ad8-4456-b01f-69b7058b21a8" providerId="ADAL" clId="{A0D2FE8B-61EB-418B-9240-C09956D279FC}" dt="2021-09-06T04:25:03.965" v="2581"/>
          <ac:spMkLst>
            <pc:docMk/>
            <pc:sldMk cId="3901761035" sldId="304"/>
            <ac:spMk id="3" creationId="{946FBB99-65E0-4741-9D2B-CD6563D4CEE1}"/>
          </ac:spMkLst>
        </pc:spChg>
        <pc:spChg chg="add del mod">
          <ac:chgData name="Ksenija Napan" userId="1b8fb462-9ad8-4456-b01f-69b7058b21a8" providerId="ADAL" clId="{A0D2FE8B-61EB-418B-9240-C09956D279FC}" dt="2021-09-06T05:32:11.461" v="4254" actId="22"/>
          <ac:spMkLst>
            <pc:docMk/>
            <pc:sldMk cId="3901761035" sldId="304"/>
            <ac:spMk id="6" creationId="{6267EDE8-7CC0-4A1D-8181-47BB10368AD0}"/>
          </ac:spMkLst>
        </pc:spChg>
        <pc:picChg chg="add del mod">
          <ac:chgData name="Ksenija Napan" userId="1b8fb462-9ad8-4456-b01f-69b7058b21a8" providerId="ADAL" clId="{A0D2FE8B-61EB-418B-9240-C09956D279FC}" dt="2021-09-06T05:32:08.416" v="4253" actId="478"/>
          <ac:picMkLst>
            <pc:docMk/>
            <pc:sldMk cId="3901761035" sldId="304"/>
            <ac:picMk id="4" creationId="{A2840C7E-2B6F-43AE-A9CE-334055B0E2C7}"/>
          </ac:picMkLst>
        </pc:picChg>
        <pc:picChg chg="add mod ord">
          <ac:chgData name="Ksenija Napan" userId="1b8fb462-9ad8-4456-b01f-69b7058b21a8" providerId="ADAL" clId="{A0D2FE8B-61EB-418B-9240-C09956D279FC}" dt="2021-09-06T05:35:53.896" v="4507" actId="1076"/>
          <ac:picMkLst>
            <pc:docMk/>
            <pc:sldMk cId="3901761035" sldId="304"/>
            <ac:picMk id="8" creationId="{9682BFEC-423C-4A00-9F45-5D500D8C58A5}"/>
          </ac:picMkLst>
        </pc:picChg>
      </pc:sldChg>
      <pc:sldChg chg="new del">
        <pc:chgData name="Ksenija Napan" userId="1b8fb462-9ad8-4456-b01f-69b7058b21a8" providerId="ADAL" clId="{A0D2FE8B-61EB-418B-9240-C09956D279FC}" dt="2021-09-06T04:33:40.283" v="2591" actId="2696"/>
        <pc:sldMkLst>
          <pc:docMk/>
          <pc:sldMk cId="3708315333" sldId="305"/>
        </pc:sldMkLst>
      </pc:sldChg>
      <pc:sldChg chg="modSp del mod">
        <pc:chgData name="Ksenija Napan" userId="1b8fb462-9ad8-4456-b01f-69b7058b21a8" providerId="ADAL" clId="{A0D2FE8B-61EB-418B-9240-C09956D279FC}" dt="2021-09-07T05:00:12.935" v="5029" actId="2696"/>
        <pc:sldMkLst>
          <pc:docMk/>
          <pc:sldMk cId="506160420" sldId="306"/>
        </pc:sldMkLst>
        <pc:spChg chg="mod">
          <ac:chgData name="Ksenija Napan" userId="1b8fb462-9ad8-4456-b01f-69b7058b21a8" providerId="ADAL" clId="{A0D2FE8B-61EB-418B-9240-C09956D279FC}" dt="2021-09-06T04:49:38.169" v="2897" actId="20577"/>
          <ac:spMkLst>
            <pc:docMk/>
            <pc:sldMk cId="506160420" sldId="306"/>
            <ac:spMk id="3" creationId="{04193016-3ABC-4295-A26D-55B8B9270736}"/>
          </ac:spMkLst>
        </pc:spChg>
      </pc:sldChg>
      <pc:sldChg chg="addSp modSp new mod setBg">
        <pc:chgData name="Ksenija Napan" userId="1b8fb462-9ad8-4456-b01f-69b7058b21a8" providerId="ADAL" clId="{A0D2FE8B-61EB-418B-9240-C09956D279FC}" dt="2021-09-06T04:47:33.458" v="2885" actId="20577"/>
        <pc:sldMkLst>
          <pc:docMk/>
          <pc:sldMk cId="572188975" sldId="307"/>
        </pc:sldMkLst>
        <pc:spChg chg="mod">
          <ac:chgData name="Ksenija Napan" userId="1b8fb462-9ad8-4456-b01f-69b7058b21a8" providerId="ADAL" clId="{A0D2FE8B-61EB-418B-9240-C09956D279FC}" dt="2021-09-06T04:47:33.458" v="2885" actId="20577"/>
          <ac:spMkLst>
            <pc:docMk/>
            <pc:sldMk cId="572188975" sldId="307"/>
            <ac:spMk id="2" creationId="{E5CA112D-F807-40D4-8324-2E7D8F72168D}"/>
          </ac:spMkLst>
        </pc:spChg>
        <pc:spChg chg="mod ord">
          <ac:chgData name="Ksenija Napan" userId="1b8fb462-9ad8-4456-b01f-69b7058b21a8" providerId="ADAL" clId="{A0D2FE8B-61EB-418B-9240-C09956D279FC}" dt="2021-09-06T04:42:03.935" v="2884" actId="255"/>
          <ac:spMkLst>
            <pc:docMk/>
            <pc:sldMk cId="572188975" sldId="307"/>
            <ac:spMk id="3" creationId="{4FA6B69E-FE12-4F2F-AA3B-EE3C0EB3A051}"/>
          </ac:spMkLst>
        </pc:spChg>
        <pc:spChg chg="add">
          <ac:chgData name="Ksenija Napan" userId="1b8fb462-9ad8-4456-b01f-69b7058b21a8" providerId="ADAL" clId="{A0D2FE8B-61EB-418B-9240-C09956D279FC}" dt="2021-09-06T04:40:40.448" v="2878" actId="26606"/>
          <ac:spMkLst>
            <pc:docMk/>
            <pc:sldMk cId="572188975" sldId="307"/>
            <ac:spMk id="9" creationId="{2C61293E-6EBE-43EF-A52C-9BEBFD7679D4}"/>
          </ac:spMkLst>
        </pc:spChg>
        <pc:spChg chg="add">
          <ac:chgData name="Ksenija Napan" userId="1b8fb462-9ad8-4456-b01f-69b7058b21a8" providerId="ADAL" clId="{A0D2FE8B-61EB-418B-9240-C09956D279FC}" dt="2021-09-06T04:40:40.448" v="2878" actId="26606"/>
          <ac:spMkLst>
            <pc:docMk/>
            <pc:sldMk cId="572188975" sldId="307"/>
            <ac:spMk id="11" creationId="{21540236-BFD5-4A9D-8840-4703E7F76825}"/>
          </ac:spMkLst>
        </pc:spChg>
        <pc:picChg chg="add mod">
          <ac:chgData name="Ksenija Napan" userId="1b8fb462-9ad8-4456-b01f-69b7058b21a8" providerId="ADAL" clId="{A0D2FE8B-61EB-418B-9240-C09956D279FC}" dt="2021-09-06T04:41:23.460" v="2879" actId="27614"/>
          <ac:picMkLst>
            <pc:docMk/>
            <pc:sldMk cId="572188975" sldId="307"/>
            <ac:picMk id="4" creationId="{0B33B1A5-3383-4389-ABF1-0D3481FA281E}"/>
          </ac:picMkLst>
        </pc:picChg>
      </pc:sldChg>
      <pc:sldChg chg="addSp delSp modSp new mod setBg">
        <pc:chgData name="Ksenija Napan" userId="1b8fb462-9ad8-4456-b01f-69b7058b21a8" providerId="ADAL" clId="{A0D2FE8B-61EB-418B-9240-C09956D279FC}" dt="2021-09-09T03:57:32.024" v="5277" actId="20577"/>
        <pc:sldMkLst>
          <pc:docMk/>
          <pc:sldMk cId="377260880" sldId="308"/>
        </pc:sldMkLst>
        <pc:spChg chg="mod">
          <ac:chgData name="Ksenija Napan" userId="1b8fb462-9ad8-4456-b01f-69b7058b21a8" providerId="ADAL" clId="{A0D2FE8B-61EB-418B-9240-C09956D279FC}" dt="2021-09-09T03:57:32.024" v="5277" actId="20577"/>
          <ac:spMkLst>
            <pc:docMk/>
            <pc:sldMk cId="377260880" sldId="308"/>
            <ac:spMk id="2" creationId="{CF633D53-94DE-4504-B689-2962D66462BC}"/>
          </ac:spMkLst>
        </pc:spChg>
        <pc:spChg chg="del">
          <ac:chgData name="Ksenija Napan" userId="1b8fb462-9ad8-4456-b01f-69b7058b21a8" providerId="ADAL" clId="{A0D2FE8B-61EB-418B-9240-C09956D279FC}" dt="2021-09-06T04:41:26.657" v="2881"/>
          <ac:spMkLst>
            <pc:docMk/>
            <pc:sldMk cId="377260880" sldId="308"/>
            <ac:spMk id="3" creationId="{69E993AB-DFDA-4291-8315-44A0352C0EB4}"/>
          </ac:spMkLst>
        </pc:spChg>
        <pc:spChg chg="add">
          <ac:chgData name="Ksenija Napan" userId="1b8fb462-9ad8-4456-b01f-69b7058b21a8" providerId="ADAL" clId="{A0D2FE8B-61EB-418B-9240-C09956D279FC}" dt="2021-09-06T05:45:17.376" v="4630" actId="26606"/>
          <ac:spMkLst>
            <pc:docMk/>
            <pc:sldMk cId="377260880" sldId="308"/>
            <ac:spMk id="10" creationId="{823AC064-BC96-4F32-8AE1-B2FD38754823}"/>
          </ac:spMkLst>
        </pc:spChg>
        <pc:picChg chg="add mod ord">
          <ac:chgData name="Ksenija Napan" userId="1b8fb462-9ad8-4456-b01f-69b7058b21a8" providerId="ADAL" clId="{A0D2FE8B-61EB-418B-9240-C09956D279FC}" dt="2021-09-06T05:45:17.376" v="4630" actId="26606"/>
          <ac:picMkLst>
            <pc:docMk/>
            <pc:sldMk cId="377260880" sldId="308"/>
            <ac:picMk id="4" creationId="{A866C1A0-CC9C-4528-81AA-032B70299539}"/>
          </ac:picMkLst>
        </pc:picChg>
        <pc:picChg chg="add mod">
          <ac:chgData name="Ksenija Napan" userId="1b8fb462-9ad8-4456-b01f-69b7058b21a8" providerId="ADAL" clId="{A0D2FE8B-61EB-418B-9240-C09956D279FC}" dt="2021-09-06T05:45:17.376" v="4630" actId="26606"/>
          <ac:picMkLst>
            <pc:docMk/>
            <pc:sldMk cId="377260880" sldId="308"/>
            <ac:picMk id="5" creationId="{024E475A-D443-4997-9B43-6C0DEC00EC72}"/>
          </ac:picMkLst>
        </pc:picChg>
        <pc:cxnChg chg="add">
          <ac:chgData name="Ksenija Napan" userId="1b8fb462-9ad8-4456-b01f-69b7058b21a8" providerId="ADAL" clId="{A0D2FE8B-61EB-418B-9240-C09956D279FC}" dt="2021-09-06T05:45:17.376" v="4630" actId="26606"/>
          <ac:cxnSpMkLst>
            <pc:docMk/>
            <pc:sldMk cId="377260880" sldId="308"/>
            <ac:cxnSpMk id="12" creationId="{7E7C77BC-7138-40B1-A15B-20F57A494629}"/>
          </ac:cxnSpMkLst>
        </pc:cxnChg>
        <pc:cxnChg chg="add">
          <ac:chgData name="Ksenija Napan" userId="1b8fb462-9ad8-4456-b01f-69b7058b21a8" providerId="ADAL" clId="{A0D2FE8B-61EB-418B-9240-C09956D279FC}" dt="2021-09-06T05:45:17.376" v="4630" actId="26606"/>
          <ac:cxnSpMkLst>
            <pc:docMk/>
            <pc:sldMk cId="377260880" sldId="308"/>
            <ac:cxnSpMk id="14" creationId="{DB146403-F3D6-484B-B2ED-97F9565D0370}"/>
          </ac:cxnSpMkLst>
        </pc:cxnChg>
      </pc:sldChg>
      <pc:sldChg chg="addSp modSp new mod setBg modNotesTx">
        <pc:chgData name="Ksenija Napan" userId="1b8fb462-9ad8-4456-b01f-69b7058b21a8" providerId="ADAL" clId="{A0D2FE8B-61EB-418B-9240-C09956D279FC}" dt="2021-09-06T05:12:35.711" v="3492" actId="20577"/>
        <pc:sldMkLst>
          <pc:docMk/>
          <pc:sldMk cId="4102514805" sldId="309"/>
        </pc:sldMkLst>
        <pc:spChg chg="mod">
          <ac:chgData name="Ksenija Napan" userId="1b8fb462-9ad8-4456-b01f-69b7058b21a8" providerId="ADAL" clId="{A0D2FE8B-61EB-418B-9240-C09956D279FC}" dt="2021-09-06T04:59:31.631" v="3011" actId="1076"/>
          <ac:spMkLst>
            <pc:docMk/>
            <pc:sldMk cId="4102514805" sldId="309"/>
            <ac:spMk id="2" creationId="{84CB120F-C5E4-499E-B1E9-F950AE717A52}"/>
          </ac:spMkLst>
        </pc:spChg>
        <pc:spChg chg="mod ord">
          <ac:chgData name="Ksenija Napan" userId="1b8fb462-9ad8-4456-b01f-69b7058b21a8" providerId="ADAL" clId="{A0D2FE8B-61EB-418B-9240-C09956D279FC}" dt="2021-09-06T05:00:08.535" v="3015" actId="1076"/>
          <ac:spMkLst>
            <pc:docMk/>
            <pc:sldMk cId="4102514805" sldId="309"/>
            <ac:spMk id="3" creationId="{ACC34970-3A19-44DC-8A0B-516B27910791}"/>
          </ac:spMkLst>
        </pc:spChg>
        <pc:spChg chg="add">
          <ac:chgData name="Ksenija Napan" userId="1b8fb462-9ad8-4456-b01f-69b7058b21a8" providerId="ADAL" clId="{A0D2FE8B-61EB-418B-9240-C09956D279FC}" dt="2021-09-06T04:57:53.356" v="2996" actId="26606"/>
          <ac:spMkLst>
            <pc:docMk/>
            <pc:sldMk cId="4102514805" sldId="309"/>
            <ac:spMk id="9" creationId="{2C61293E-6EBE-43EF-A52C-9BEBFD7679D4}"/>
          </ac:spMkLst>
        </pc:spChg>
        <pc:spChg chg="add">
          <ac:chgData name="Ksenija Napan" userId="1b8fb462-9ad8-4456-b01f-69b7058b21a8" providerId="ADAL" clId="{A0D2FE8B-61EB-418B-9240-C09956D279FC}" dt="2021-09-06T04:57:53.356" v="2996" actId="26606"/>
          <ac:spMkLst>
            <pc:docMk/>
            <pc:sldMk cId="4102514805" sldId="309"/>
            <ac:spMk id="11" creationId="{21540236-BFD5-4A9D-8840-4703E7F76825}"/>
          </ac:spMkLst>
        </pc:spChg>
        <pc:picChg chg="add mod">
          <ac:chgData name="Ksenija Napan" userId="1b8fb462-9ad8-4456-b01f-69b7058b21a8" providerId="ADAL" clId="{A0D2FE8B-61EB-418B-9240-C09956D279FC}" dt="2021-09-06T04:57:53.356" v="2996" actId="26606"/>
          <ac:picMkLst>
            <pc:docMk/>
            <pc:sldMk cId="4102514805" sldId="309"/>
            <ac:picMk id="4" creationId="{884C229B-E7A3-4631-A258-B8DC4D54C1CF}"/>
          </ac:picMkLst>
        </pc:picChg>
      </pc:sldChg>
      <pc:sldChg chg="addSp modSp new mod setBg">
        <pc:chgData name="Ksenija Napan" userId="1b8fb462-9ad8-4456-b01f-69b7058b21a8" providerId="ADAL" clId="{A0D2FE8B-61EB-418B-9240-C09956D279FC}" dt="2021-09-07T05:10:54.349" v="5130" actId="20577"/>
        <pc:sldMkLst>
          <pc:docMk/>
          <pc:sldMk cId="2412003482" sldId="310"/>
        </pc:sldMkLst>
        <pc:spChg chg="mod">
          <ac:chgData name="Ksenija Napan" userId="1b8fb462-9ad8-4456-b01f-69b7058b21a8" providerId="ADAL" clId="{A0D2FE8B-61EB-418B-9240-C09956D279FC}" dt="2021-09-06T05:04:31.702" v="3047" actId="26606"/>
          <ac:spMkLst>
            <pc:docMk/>
            <pc:sldMk cId="2412003482" sldId="310"/>
            <ac:spMk id="2" creationId="{CCB22E14-28B8-43E0-B926-8E0D620F2208}"/>
          </ac:spMkLst>
        </pc:spChg>
        <pc:spChg chg="mod ord">
          <ac:chgData name="Ksenija Napan" userId="1b8fb462-9ad8-4456-b01f-69b7058b21a8" providerId="ADAL" clId="{A0D2FE8B-61EB-418B-9240-C09956D279FC}" dt="2021-09-07T05:10:54.349" v="5130" actId="20577"/>
          <ac:spMkLst>
            <pc:docMk/>
            <pc:sldMk cId="2412003482" sldId="310"/>
            <ac:spMk id="3" creationId="{2FF57D3C-DF0B-474B-96F6-85B28327F225}"/>
          </ac:spMkLst>
        </pc:spChg>
        <pc:spChg chg="add">
          <ac:chgData name="Ksenija Napan" userId="1b8fb462-9ad8-4456-b01f-69b7058b21a8" providerId="ADAL" clId="{A0D2FE8B-61EB-418B-9240-C09956D279FC}" dt="2021-09-06T05:04:31.702" v="3047" actId="26606"/>
          <ac:spMkLst>
            <pc:docMk/>
            <pc:sldMk cId="2412003482" sldId="310"/>
            <ac:spMk id="9" creationId="{2C61293E-6EBE-43EF-A52C-9BEBFD7679D4}"/>
          </ac:spMkLst>
        </pc:spChg>
        <pc:spChg chg="add">
          <ac:chgData name="Ksenija Napan" userId="1b8fb462-9ad8-4456-b01f-69b7058b21a8" providerId="ADAL" clId="{A0D2FE8B-61EB-418B-9240-C09956D279FC}" dt="2021-09-06T05:04:31.702" v="3047" actId="26606"/>
          <ac:spMkLst>
            <pc:docMk/>
            <pc:sldMk cId="2412003482" sldId="310"/>
            <ac:spMk id="11" creationId="{21540236-BFD5-4A9D-8840-4703E7F76825}"/>
          </ac:spMkLst>
        </pc:spChg>
        <pc:picChg chg="add mod">
          <ac:chgData name="Ksenija Napan" userId="1b8fb462-9ad8-4456-b01f-69b7058b21a8" providerId="ADAL" clId="{A0D2FE8B-61EB-418B-9240-C09956D279FC}" dt="2021-09-06T05:04:31.702" v="3047" actId="26606"/>
          <ac:picMkLst>
            <pc:docMk/>
            <pc:sldMk cId="2412003482" sldId="310"/>
            <ac:picMk id="4" creationId="{F6FAB181-BC98-4A13-A0FC-D7D18CACA51A}"/>
          </ac:picMkLst>
        </pc:picChg>
      </pc:sldChg>
      <pc:sldChg chg="del delDesignElem">
        <pc:chgData name="Ksenija Napan" userId="1b8fb462-9ad8-4456-b01f-69b7058b21a8" providerId="ADAL" clId="{A0D2FE8B-61EB-418B-9240-C09956D279FC}" dt="2021-09-06T05:07:07.580" v="3167" actId="2696"/>
        <pc:sldMkLst>
          <pc:docMk/>
          <pc:sldMk cId="337725281" sldId="311"/>
        </pc:sldMkLst>
      </pc:sldChg>
      <pc:sldChg chg="modSp add mod">
        <pc:chgData name="Ksenija Napan" userId="1b8fb462-9ad8-4456-b01f-69b7058b21a8" providerId="ADAL" clId="{A0D2FE8B-61EB-418B-9240-C09956D279FC}" dt="2021-09-09T03:51:12.929" v="5165" actId="20577"/>
        <pc:sldMkLst>
          <pc:docMk/>
          <pc:sldMk cId="364770951" sldId="312"/>
        </pc:sldMkLst>
        <pc:spChg chg="mod">
          <ac:chgData name="Ksenija Napan" userId="1b8fb462-9ad8-4456-b01f-69b7058b21a8" providerId="ADAL" clId="{A0D2FE8B-61EB-418B-9240-C09956D279FC}" dt="2021-09-09T03:51:12.929" v="5165" actId="20577"/>
          <ac:spMkLst>
            <pc:docMk/>
            <pc:sldMk cId="364770951" sldId="312"/>
            <ac:spMk id="2" creationId="{9C089F6F-5315-4547-9638-679C64D8FFD4}"/>
          </ac:spMkLst>
        </pc:spChg>
      </pc:sldChg>
      <pc:sldChg chg="add">
        <pc:chgData name="Ksenija Napan" userId="1b8fb462-9ad8-4456-b01f-69b7058b21a8" providerId="ADAL" clId="{A0D2FE8B-61EB-418B-9240-C09956D279FC}" dt="2021-09-06T05:11:49.257" v="3490"/>
        <pc:sldMkLst>
          <pc:docMk/>
          <pc:sldMk cId="3669363162" sldId="313"/>
        </pc:sldMkLst>
      </pc:sldChg>
      <pc:sldChg chg="addSp delSp modSp new mod setBg">
        <pc:chgData name="Ksenija Napan" userId="1b8fb462-9ad8-4456-b01f-69b7058b21a8" providerId="ADAL" clId="{A0D2FE8B-61EB-418B-9240-C09956D279FC}" dt="2021-09-09T03:52:11.242" v="5174" actId="313"/>
        <pc:sldMkLst>
          <pc:docMk/>
          <pc:sldMk cId="1629272797" sldId="314"/>
        </pc:sldMkLst>
        <pc:spChg chg="mod">
          <ac:chgData name="Ksenija Napan" userId="1b8fb462-9ad8-4456-b01f-69b7058b21a8" providerId="ADAL" clId="{A0D2FE8B-61EB-418B-9240-C09956D279FC}" dt="2021-09-06T05:20:25.177" v="3908" actId="6549"/>
          <ac:spMkLst>
            <pc:docMk/>
            <pc:sldMk cId="1629272797" sldId="314"/>
            <ac:spMk id="2" creationId="{FD5C2A14-EC48-4E59-B0BD-45B1B85BE892}"/>
          </ac:spMkLst>
        </pc:spChg>
        <pc:spChg chg="del">
          <ac:chgData name="Ksenija Napan" userId="1b8fb462-9ad8-4456-b01f-69b7058b21a8" providerId="ADAL" clId="{A0D2FE8B-61EB-418B-9240-C09956D279FC}" dt="2021-09-06T05:16:16.688" v="3494"/>
          <ac:spMkLst>
            <pc:docMk/>
            <pc:sldMk cId="1629272797" sldId="314"/>
            <ac:spMk id="3" creationId="{07EC5114-5185-4322-8B73-D60A11D6A3E2}"/>
          </ac:spMkLst>
        </pc:spChg>
        <pc:spChg chg="add mod">
          <ac:chgData name="Ksenija Napan" userId="1b8fb462-9ad8-4456-b01f-69b7058b21a8" providerId="ADAL" clId="{A0D2FE8B-61EB-418B-9240-C09956D279FC}" dt="2021-09-09T03:52:11.242" v="5174" actId="313"/>
          <ac:spMkLst>
            <pc:docMk/>
            <pc:sldMk cId="1629272797" sldId="314"/>
            <ac:spMk id="8" creationId="{3E7BC6A1-72BC-48FA-83E6-8F226DBE4B44}"/>
          </ac:spMkLst>
        </pc:spChg>
        <pc:spChg chg="add">
          <ac:chgData name="Ksenija Napan" userId="1b8fb462-9ad8-4456-b01f-69b7058b21a8" providerId="ADAL" clId="{A0D2FE8B-61EB-418B-9240-C09956D279FC}" dt="2021-09-06T05:16:24.976" v="3495" actId="26606"/>
          <ac:spMkLst>
            <pc:docMk/>
            <pc:sldMk cId="1629272797" sldId="314"/>
            <ac:spMk id="11" creationId="{F13C74B1-5B17-4795-BED0-7140497B445A}"/>
          </ac:spMkLst>
        </pc:spChg>
        <pc:spChg chg="add">
          <ac:chgData name="Ksenija Napan" userId="1b8fb462-9ad8-4456-b01f-69b7058b21a8" providerId="ADAL" clId="{A0D2FE8B-61EB-418B-9240-C09956D279FC}" dt="2021-09-06T05:16:24.976" v="3495" actId="26606"/>
          <ac:spMkLst>
            <pc:docMk/>
            <pc:sldMk cId="1629272797" sldId="314"/>
            <ac:spMk id="13" creationId="{D4974D33-8DC5-464E-8C6D-BE58F0669C17}"/>
          </ac:spMkLst>
        </pc:spChg>
        <pc:picChg chg="add mod">
          <ac:chgData name="Ksenija Napan" userId="1b8fb462-9ad8-4456-b01f-69b7058b21a8" providerId="ADAL" clId="{A0D2FE8B-61EB-418B-9240-C09956D279FC}" dt="2021-09-06T05:16:24.976" v="3495" actId="26606"/>
          <ac:picMkLst>
            <pc:docMk/>
            <pc:sldMk cId="1629272797" sldId="314"/>
            <ac:picMk id="4" creationId="{0321C671-3510-4C1C-AC02-E06F0D58E04C}"/>
          </ac:picMkLst>
        </pc:picChg>
      </pc:sldChg>
      <pc:sldChg chg="addSp delSp modSp add del mod">
        <pc:chgData name="Ksenija Napan" userId="1b8fb462-9ad8-4456-b01f-69b7058b21a8" providerId="ADAL" clId="{A0D2FE8B-61EB-418B-9240-C09956D279FC}" dt="2021-09-06T05:23:25.522" v="3930" actId="2696"/>
        <pc:sldMkLst>
          <pc:docMk/>
          <pc:sldMk cId="3397660152" sldId="315"/>
        </pc:sldMkLst>
        <pc:spChg chg="mod">
          <ac:chgData name="Ksenija Napan" userId="1b8fb462-9ad8-4456-b01f-69b7058b21a8" providerId="ADAL" clId="{A0D2FE8B-61EB-418B-9240-C09956D279FC}" dt="2021-09-06T05:23:07.908" v="3927" actId="27636"/>
          <ac:spMkLst>
            <pc:docMk/>
            <pc:sldMk cId="3397660152" sldId="315"/>
            <ac:spMk id="2" creationId="{DC197113-7610-4BC1-B108-241BE05B61BE}"/>
          </ac:spMkLst>
        </pc:spChg>
        <pc:spChg chg="del">
          <ac:chgData name="Ksenija Napan" userId="1b8fb462-9ad8-4456-b01f-69b7058b21a8" providerId="ADAL" clId="{A0D2FE8B-61EB-418B-9240-C09956D279FC}" dt="2021-09-06T05:23:07.908" v="3926" actId="26606"/>
          <ac:spMkLst>
            <pc:docMk/>
            <pc:sldMk cId="3397660152" sldId="315"/>
            <ac:spMk id="9" creationId="{489B7BFD-8F45-4093-AD9C-91B15B0503D9}"/>
          </ac:spMkLst>
        </pc:spChg>
        <pc:spChg chg="del">
          <ac:chgData name="Ksenija Napan" userId="1b8fb462-9ad8-4456-b01f-69b7058b21a8" providerId="ADAL" clId="{A0D2FE8B-61EB-418B-9240-C09956D279FC}" dt="2021-09-06T05:23:07.908" v="3926" actId="26606"/>
          <ac:spMkLst>
            <pc:docMk/>
            <pc:sldMk cId="3397660152" sldId="315"/>
            <ac:spMk id="11" creationId="{4D4C00DC-4DC6-4CD2-9E31-F17E6CEBC5A6}"/>
          </ac:spMkLst>
        </pc:spChg>
        <pc:spChg chg="del">
          <ac:chgData name="Ksenija Napan" userId="1b8fb462-9ad8-4456-b01f-69b7058b21a8" providerId="ADAL" clId="{A0D2FE8B-61EB-418B-9240-C09956D279FC}" dt="2021-09-06T05:23:07.908" v="3926" actId="26606"/>
          <ac:spMkLst>
            <pc:docMk/>
            <pc:sldMk cId="3397660152" sldId="315"/>
            <ac:spMk id="13" creationId="{A499C65A-9B02-4D7F-BD68-CD38D880551F}"/>
          </ac:spMkLst>
        </pc:spChg>
        <pc:spChg chg="add">
          <ac:chgData name="Ksenija Napan" userId="1b8fb462-9ad8-4456-b01f-69b7058b21a8" providerId="ADAL" clId="{A0D2FE8B-61EB-418B-9240-C09956D279FC}" dt="2021-09-06T05:23:07.908" v="3926" actId="26606"/>
          <ac:spMkLst>
            <pc:docMk/>
            <pc:sldMk cId="3397660152" sldId="315"/>
            <ac:spMk id="192" creationId="{8402ECB1-4A13-41FE-BB32-4725D931C674}"/>
          </ac:spMkLst>
        </pc:spChg>
        <pc:spChg chg="add">
          <ac:chgData name="Ksenija Napan" userId="1b8fb462-9ad8-4456-b01f-69b7058b21a8" providerId="ADAL" clId="{A0D2FE8B-61EB-418B-9240-C09956D279FC}" dt="2021-09-06T05:23:07.908" v="3926" actId="26606"/>
          <ac:spMkLst>
            <pc:docMk/>
            <pc:sldMk cId="3397660152" sldId="315"/>
            <ac:spMk id="195" creationId="{F13C74B1-5B17-4795-BED0-7140497B445A}"/>
          </ac:spMkLst>
        </pc:spChg>
        <pc:spChg chg="add">
          <ac:chgData name="Ksenija Napan" userId="1b8fb462-9ad8-4456-b01f-69b7058b21a8" providerId="ADAL" clId="{A0D2FE8B-61EB-418B-9240-C09956D279FC}" dt="2021-09-06T05:23:07.908" v="3926" actId="26606"/>
          <ac:spMkLst>
            <pc:docMk/>
            <pc:sldMk cId="3397660152" sldId="315"/>
            <ac:spMk id="197" creationId="{D4974D33-8DC5-464E-8C6D-BE58F0669C17}"/>
          </ac:spMkLst>
        </pc:spChg>
        <pc:grpChg chg="del">
          <ac:chgData name="Ksenija Napan" userId="1b8fb462-9ad8-4456-b01f-69b7058b21a8" providerId="ADAL" clId="{A0D2FE8B-61EB-418B-9240-C09956D279FC}" dt="2021-09-06T05:23:07.908" v="3926" actId="26606"/>
          <ac:grpSpMkLst>
            <pc:docMk/>
            <pc:sldMk cId="3397660152" sldId="315"/>
            <ac:grpSpMk id="15" creationId="{66FB5A75-BDE2-4F12-A95B-C48788A7685C}"/>
          </ac:grpSpMkLst>
        </pc:grpChg>
        <pc:grpChg chg="del">
          <ac:chgData name="Ksenija Napan" userId="1b8fb462-9ad8-4456-b01f-69b7058b21a8" providerId="ADAL" clId="{A0D2FE8B-61EB-418B-9240-C09956D279FC}" dt="2021-09-06T05:23:07.908" v="3926" actId="26606"/>
          <ac:grpSpMkLst>
            <pc:docMk/>
            <pc:sldMk cId="3397660152" sldId="315"/>
            <ac:grpSpMk id="19" creationId="{1F4896D7-5AD0-4505-BCCD-82262CFEE2E1}"/>
          </ac:grpSpMkLst>
        </pc:grpChg>
        <pc:picChg chg="mod">
          <ac:chgData name="Ksenija Napan" userId="1b8fb462-9ad8-4456-b01f-69b7058b21a8" providerId="ADAL" clId="{A0D2FE8B-61EB-418B-9240-C09956D279FC}" dt="2021-09-06T05:23:07.908" v="3926" actId="26606"/>
          <ac:picMkLst>
            <pc:docMk/>
            <pc:sldMk cId="3397660152" sldId="315"/>
            <ac:picMk id="4" creationId="{E003DAAD-4019-4868-818A-FC027E7C2515}"/>
          </ac:picMkLst>
        </pc:picChg>
      </pc:sldChg>
      <pc:sldChg chg="modSp add mod">
        <pc:chgData name="Ksenija Napan" userId="1b8fb462-9ad8-4456-b01f-69b7058b21a8" providerId="ADAL" clId="{A0D2FE8B-61EB-418B-9240-C09956D279FC}" dt="2021-09-09T03:53:32.830" v="5175" actId="20577"/>
        <pc:sldMkLst>
          <pc:docMk/>
          <pc:sldMk cId="977233171" sldId="316"/>
        </pc:sldMkLst>
        <pc:spChg chg="mod">
          <ac:chgData name="Ksenija Napan" userId="1b8fb462-9ad8-4456-b01f-69b7058b21a8" providerId="ADAL" clId="{A0D2FE8B-61EB-418B-9240-C09956D279FC}" dt="2021-09-09T03:53:32.830" v="5175" actId="20577"/>
          <ac:spMkLst>
            <pc:docMk/>
            <pc:sldMk cId="977233171" sldId="316"/>
            <ac:spMk id="2" creationId="{DC197113-7610-4BC1-B108-241BE05B61BE}"/>
          </ac:spMkLst>
        </pc:spChg>
      </pc:sldChg>
      <pc:sldChg chg="modSp add mod">
        <pc:chgData name="Ksenija Napan" userId="1b8fb462-9ad8-4456-b01f-69b7058b21a8" providerId="ADAL" clId="{A0D2FE8B-61EB-418B-9240-C09956D279FC}" dt="2021-09-06T05:29:12.284" v="4250" actId="20577"/>
        <pc:sldMkLst>
          <pc:docMk/>
          <pc:sldMk cId="2190353526" sldId="317"/>
        </pc:sldMkLst>
        <pc:spChg chg="mod">
          <ac:chgData name="Ksenija Napan" userId="1b8fb462-9ad8-4456-b01f-69b7058b21a8" providerId="ADAL" clId="{A0D2FE8B-61EB-418B-9240-C09956D279FC}" dt="2021-09-06T05:29:12.284" v="4250" actId="20577"/>
          <ac:spMkLst>
            <pc:docMk/>
            <pc:sldMk cId="2190353526" sldId="317"/>
            <ac:spMk id="2" creationId="{C2DD1E44-D5D2-4534-ADF4-9F96AB872E67}"/>
          </ac:spMkLst>
        </pc:spChg>
      </pc:sldChg>
      <pc:sldChg chg="add">
        <pc:chgData name="Ksenija Napan" userId="1b8fb462-9ad8-4456-b01f-69b7058b21a8" providerId="ADAL" clId="{A0D2FE8B-61EB-418B-9240-C09956D279FC}" dt="2021-09-06T05:29:24.993" v="4252"/>
        <pc:sldMkLst>
          <pc:docMk/>
          <pc:sldMk cId="2375249567" sldId="318"/>
        </pc:sldMkLst>
      </pc:sldChg>
      <pc:sldChg chg="addSp delSp modSp new mod setBg">
        <pc:chgData name="Ksenija Napan" userId="1b8fb462-9ad8-4456-b01f-69b7058b21a8" providerId="ADAL" clId="{A0D2FE8B-61EB-418B-9240-C09956D279FC}" dt="2021-09-09T03:56:11.850" v="5219" actId="20577"/>
        <pc:sldMkLst>
          <pc:docMk/>
          <pc:sldMk cId="3626086227" sldId="319"/>
        </pc:sldMkLst>
        <pc:spChg chg="mod">
          <ac:chgData name="Ksenija Napan" userId="1b8fb462-9ad8-4456-b01f-69b7058b21a8" providerId="ADAL" clId="{A0D2FE8B-61EB-418B-9240-C09956D279FC}" dt="2021-09-09T03:56:11.850" v="5219" actId="20577"/>
          <ac:spMkLst>
            <pc:docMk/>
            <pc:sldMk cId="3626086227" sldId="319"/>
            <ac:spMk id="2" creationId="{509B7483-380D-4C71-896D-DA38B61481AF}"/>
          </ac:spMkLst>
        </pc:spChg>
        <pc:spChg chg="del">
          <ac:chgData name="Ksenija Napan" userId="1b8fb462-9ad8-4456-b01f-69b7058b21a8" providerId="ADAL" clId="{A0D2FE8B-61EB-418B-9240-C09956D279FC}" dt="2021-09-06T05:41:30.639" v="4577"/>
          <ac:spMkLst>
            <pc:docMk/>
            <pc:sldMk cId="3626086227" sldId="319"/>
            <ac:spMk id="3" creationId="{6284E42B-CD8A-4D18-A09B-2E7F52F729AF}"/>
          </ac:spMkLst>
        </pc:spChg>
        <pc:spChg chg="add">
          <ac:chgData name="Ksenija Napan" userId="1b8fb462-9ad8-4456-b01f-69b7058b21a8" providerId="ADAL" clId="{A0D2FE8B-61EB-418B-9240-C09956D279FC}" dt="2021-09-07T02:48:54.307" v="4768" actId="26606"/>
          <ac:spMkLst>
            <pc:docMk/>
            <pc:sldMk cId="3626086227" sldId="319"/>
            <ac:spMk id="9" creationId="{026A84AF-6F58-471A-BF1F-10D8C03511C4}"/>
          </ac:spMkLst>
        </pc:spChg>
        <pc:picChg chg="add mod">
          <ac:chgData name="Ksenija Napan" userId="1b8fb462-9ad8-4456-b01f-69b7058b21a8" providerId="ADAL" clId="{A0D2FE8B-61EB-418B-9240-C09956D279FC}" dt="2021-09-07T02:48:54.307" v="4768" actId="26606"/>
          <ac:picMkLst>
            <pc:docMk/>
            <pc:sldMk cId="3626086227" sldId="319"/>
            <ac:picMk id="4" creationId="{965298D3-A744-4F89-B3F8-E966257062CB}"/>
          </ac:picMkLst>
        </pc:picChg>
      </pc:sldChg>
      <pc:sldChg chg="addSp delSp modSp new mod setBg">
        <pc:chgData name="Ksenija Napan" userId="1b8fb462-9ad8-4456-b01f-69b7058b21a8" providerId="ADAL" clId="{A0D2FE8B-61EB-418B-9240-C09956D279FC}" dt="2021-09-09T04:19:25.072" v="5385" actId="14100"/>
        <pc:sldMkLst>
          <pc:docMk/>
          <pc:sldMk cId="738814321" sldId="320"/>
        </pc:sldMkLst>
        <pc:spChg chg="mod">
          <ac:chgData name="Ksenija Napan" userId="1b8fb462-9ad8-4456-b01f-69b7058b21a8" providerId="ADAL" clId="{A0D2FE8B-61EB-418B-9240-C09956D279FC}" dt="2021-09-09T04:19:25.072" v="5385" actId="14100"/>
          <ac:spMkLst>
            <pc:docMk/>
            <pc:sldMk cId="738814321" sldId="320"/>
            <ac:spMk id="2" creationId="{782B5A6F-B2D2-4BB8-877D-FF96FB79BE71}"/>
          </ac:spMkLst>
        </pc:spChg>
        <pc:spChg chg="del mod">
          <ac:chgData name="Ksenija Napan" userId="1b8fb462-9ad8-4456-b01f-69b7058b21a8" providerId="ADAL" clId="{A0D2FE8B-61EB-418B-9240-C09956D279FC}" dt="2021-09-09T04:19:04.818" v="5382"/>
          <ac:spMkLst>
            <pc:docMk/>
            <pc:sldMk cId="738814321" sldId="320"/>
            <ac:spMk id="3" creationId="{A8FBB2E7-A4D4-4589-9A7C-612F0CC31617}"/>
          </ac:spMkLst>
        </pc:spChg>
        <pc:spChg chg="add">
          <ac:chgData name="Ksenija Napan" userId="1b8fb462-9ad8-4456-b01f-69b7058b21a8" providerId="ADAL" clId="{A0D2FE8B-61EB-418B-9240-C09956D279FC}" dt="2021-09-09T04:17:55.630" v="5380" actId="26606"/>
          <ac:spMkLst>
            <pc:docMk/>
            <pc:sldMk cId="738814321" sldId="320"/>
            <ac:spMk id="10" creationId="{DB304A14-32D0-4873-B914-423ED7B8DAFD}"/>
          </ac:spMkLst>
        </pc:spChg>
        <pc:spChg chg="add">
          <ac:chgData name="Ksenija Napan" userId="1b8fb462-9ad8-4456-b01f-69b7058b21a8" providerId="ADAL" clId="{A0D2FE8B-61EB-418B-9240-C09956D279FC}" dt="2021-09-09T04:17:55.630" v="5380" actId="26606"/>
          <ac:spMkLst>
            <pc:docMk/>
            <pc:sldMk cId="738814321" sldId="320"/>
            <ac:spMk id="12" creationId="{1D460C86-854F-4FB3-ABC2-E823D8FEB9DB}"/>
          </ac:spMkLst>
        </pc:spChg>
        <pc:spChg chg="add">
          <ac:chgData name="Ksenija Napan" userId="1b8fb462-9ad8-4456-b01f-69b7058b21a8" providerId="ADAL" clId="{A0D2FE8B-61EB-418B-9240-C09956D279FC}" dt="2021-09-09T04:17:55.630" v="5380" actId="26606"/>
          <ac:spMkLst>
            <pc:docMk/>
            <pc:sldMk cId="738814321" sldId="320"/>
            <ac:spMk id="14" creationId="{BB48116A-278A-4CC5-89D3-9DE8E8FF1245}"/>
          </ac:spMkLst>
        </pc:spChg>
        <pc:picChg chg="add del">
          <ac:chgData name="Ksenija Napan" userId="1b8fb462-9ad8-4456-b01f-69b7058b21a8" providerId="ADAL" clId="{A0D2FE8B-61EB-418B-9240-C09956D279FC}" dt="2021-09-09T04:14:46.357" v="5373"/>
          <ac:picMkLst>
            <pc:docMk/>
            <pc:sldMk cId="738814321" sldId="320"/>
            <ac:picMk id="4" creationId="{1C02744B-AA52-4C65-882D-53927AB7018C}"/>
          </ac:picMkLst>
        </pc:picChg>
        <pc:picChg chg="add mod">
          <ac:chgData name="Ksenija Napan" userId="1b8fb462-9ad8-4456-b01f-69b7058b21a8" providerId="ADAL" clId="{A0D2FE8B-61EB-418B-9240-C09956D279FC}" dt="2021-09-09T04:17:55.630" v="5380" actId="26606"/>
          <ac:picMkLst>
            <pc:docMk/>
            <pc:sldMk cId="738814321" sldId="320"/>
            <ac:picMk id="5" creationId="{F8717B8C-7DB2-4A44-BD90-F0368B6AD431}"/>
          </ac:picMkLst>
        </pc:picChg>
        <pc:picChg chg="add mod">
          <ac:chgData name="Ksenija Napan" userId="1b8fb462-9ad8-4456-b01f-69b7058b21a8" providerId="ADAL" clId="{A0D2FE8B-61EB-418B-9240-C09956D279FC}" dt="2021-09-09T04:19:10.507" v="5383" actId="1076"/>
          <ac:picMkLst>
            <pc:docMk/>
            <pc:sldMk cId="738814321" sldId="320"/>
            <ac:picMk id="6" creationId="{62F8F453-30E2-4568-B4AB-36125FCBF96C}"/>
          </ac:picMkLst>
        </pc:picChg>
      </pc:sldChg>
      <pc:sldMasterChg chg="add addSldLayout">
        <pc:chgData name="Ksenija Napan" userId="1b8fb462-9ad8-4456-b01f-69b7058b21a8" providerId="ADAL" clId="{A0D2FE8B-61EB-418B-9240-C09956D279FC}" dt="2021-09-06T05:06:58.226" v="3165" actId="27028"/>
        <pc:sldMasterMkLst>
          <pc:docMk/>
          <pc:sldMasterMk cId="2811397320" sldId="2147483672"/>
        </pc:sldMasterMkLst>
        <pc:sldLayoutChg chg="add">
          <pc:chgData name="Ksenija Napan" userId="1b8fb462-9ad8-4456-b01f-69b7058b21a8" providerId="ADAL" clId="{A0D2FE8B-61EB-418B-9240-C09956D279FC}" dt="2021-09-06T05:06:58.226" v="3165" actId="27028"/>
          <pc:sldLayoutMkLst>
            <pc:docMk/>
            <pc:sldMasterMk cId="2811397320" sldId="2147483672"/>
            <pc:sldLayoutMk cId="2352375005" sldId="2147483674"/>
          </pc:sldLayoutMkLst>
        </pc:sldLayoutChg>
      </pc:sldMasterChg>
    </pc:docChg>
  </pc:docChgLst>
  <pc:docChgLst>
    <pc:chgData name="Ksenija Napan" userId="1b8fb462-9ad8-4456-b01f-69b7058b21a8" providerId="ADAL" clId="{61E245D2-2A2B-4D3C-B58D-3A979891EBE8}"/>
    <pc:docChg chg="undo custSel addSld delSld modSld sldOrd">
      <pc:chgData name="Ksenija Napan" userId="1b8fb462-9ad8-4456-b01f-69b7058b21a8" providerId="ADAL" clId="{61E245D2-2A2B-4D3C-B58D-3A979891EBE8}" dt="2021-09-01T04:40:58.385" v="1647" actId="20577"/>
      <pc:docMkLst>
        <pc:docMk/>
      </pc:docMkLst>
      <pc:sldChg chg="modSp mod modNotesTx">
        <pc:chgData name="Ksenija Napan" userId="1b8fb462-9ad8-4456-b01f-69b7058b21a8" providerId="ADAL" clId="{61E245D2-2A2B-4D3C-B58D-3A979891EBE8}" dt="2021-09-01T02:02:32.586" v="784" actId="20577"/>
        <pc:sldMkLst>
          <pc:docMk/>
          <pc:sldMk cId="1109281140" sldId="257"/>
        </pc:sldMkLst>
        <pc:spChg chg="mod">
          <ac:chgData name="Ksenija Napan" userId="1b8fb462-9ad8-4456-b01f-69b7058b21a8" providerId="ADAL" clId="{61E245D2-2A2B-4D3C-B58D-3A979891EBE8}" dt="2021-09-01T02:02:32.586" v="784" actId="20577"/>
          <ac:spMkLst>
            <pc:docMk/>
            <pc:sldMk cId="1109281140" sldId="257"/>
            <ac:spMk id="2" creationId="{E5ED04DA-503C-40B7-808A-9EE66FE15675}"/>
          </ac:spMkLst>
        </pc:spChg>
        <pc:spChg chg="mod">
          <ac:chgData name="Ksenija Napan" userId="1b8fb462-9ad8-4456-b01f-69b7058b21a8" providerId="ADAL" clId="{61E245D2-2A2B-4D3C-B58D-3A979891EBE8}" dt="2021-09-01T02:00:58.662" v="773" actId="20577"/>
          <ac:spMkLst>
            <pc:docMk/>
            <pc:sldMk cId="1109281140" sldId="257"/>
            <ac:spMk id="3" creationId="{855FEB1A-903B-4DE2-98B1-49F17C45ABA1}"/>
          </ac:spMkLst>
        </pc:spChg>
      </pc:sldChg>
      <pc:sldChg chg="modSp mod">
        <pc:chgData name="Ksenija Napan" userId="1b8fb462-9ad8-4456-b01f-69b7058b21a8" providerId="ADAL" clId="{61E245D2-2A2B-4D3C-B58D-3A979891EBE8}" dt="2021-09-01T02:02:49.711" v="796" actId="20577"/>
        <pc:sldMkLst>
          <pc:docMk/>
          <pc:sldMk cId="1057858106" sldId="258"/>
        </pc:sldMkLst>
        <pc:spChg chg="mod">
          <ac:chgData name="Ksenija Napan" userId="1b8fb462-9ad8-4456-b01f-69b7058b21a8" providerId="ADAL" clId="{61E245D2-2A2B-4D3C-B58D-3A979891EBE8}" dt="2021-09-01T02:02:49.711" v="796" actId="20577"/>
          <ac:spMkLst>
            <pc:docMk/>
            <pc:sldMk cId="1057858106" sldId="258"/>
            <ac:spMk id="2" creationId="{1DC71314-372B-44EA-8EAB-A26857AE4261}"/>
          </ac:spMkLst>
        </pc:spChg>
        <pc:spChg chg="mod">
          <ac:chgData name="Ksenija Napan" userId="1b8fb462-9ad8-4456-b01f-69b7058b21a8" providerId="ADAL" clId="{61E245D2-2A2B-4D3C-B58D-3A979891EBE8}" dt="2021-09-01T02:01:21.977" v="775" actId="27636"/>
          <ac:spMkLst>
            <pc:docMk/>
            <pc:sldMk cId="1057858106" sldId="258"/>
            <ac:spMk id="3" creationId="{4D462D53-BE92-4987-9F8D-186B967DCB00}"/>
          </ac:spMkLst>
        </pc:spChg>
      </pc:sldChg>
      <pc:sldChg chg="modSp mod">
        <pc:chgData name="Ksenija Napan" userId="1b8fb462-9ad8-4456-b01f-69b7058b21a8" providerId="ADAL" clId="{61E245D2-2A2B-4D3C-B58D-3A979891EBE8}" dt="2021-09-01T02:05:57.670" v="879" actId="20577"/>
        <pc:sldMkLst>
          <pc:docMk/>
          <pc:sldMk cId="2559727965" sldId="259"/>
        </pc:sldMkLst>
        <pc:spChg chg="mod">
          <ac:chgData name="Ksenija Napan" userId="1b8fb462-9ad8-4456-b01f-69b7058b21a8" providerId="ADAL" clId="{61E245D2-2A2B-4D3C-B58D-3A979891EBE8}" dt="2021-09-01T02:03:21.102" v="809" actId="20577"/>
          <ac:spMkLst>
            <pc:docMk/>
            <pc:sldMk cId="2559727965" sldId="259"/>
            <ac:spMk id="2" creationId="{8C3F255D-A90B-47CC-85E4-37E638F3837E}"/>
          </ac:spMkLst>
        </pc:spChg>
        <pc:spChg chg="mod">
          <ac:chgData name="Ksenija Napan" userId="1b8fb462-9ad8-4456-b01f-69b7058b21a8" providerId="ADAL" clId="{61E245D2-2A2B-4D3C-B58D-3A979891EBE8}" dt="2021-09-01T02:05:57.670" v="879" actId="20577"/>
          <ac:spMkLst>
            <pc:docMk/>
            <pc:sldMk cId="2559727965" sldId="259"/>
            <ac:spMk id="3" creationId="{9F808592-BABF-4E20-87C5-414D70C9A4BE}"/>
          </ac:spMkLst>
        </pc:spChg>
      </pc:sldChg>
      <pc:sldChg chg="modSp mod">
        <pc:chgData name="Ksenija Napan" userId="1b8fb462-9ad8-4456-b01f-69b7058b21a8" providerId="ADAL" clId="{61E245D2-2A2B-4D3C-B58D-3A979891EBE8}" dt="2021-09-01T02:07:58.747" v="965" actId="20578"/>
        <pc:sldMkLst>
          <pc:docMk/>
          <pc:sldMk cId="2450844129" sldId="260"/>
        </pc:sldMkLst>
        <pc:spChg chg="mod">
          <ac:chgData name="Ksenija Napan" userId="1b8fb462-9ad8-4456-b01f-69b7058b21a8" providerId="ADAL" clId="{61E245D2-2A2B-4D3C-B58D-3A979891EBE8}" dt="2021-09-01T02:06:22.472" v="893" actId="20577"/>
          <ac:spMkLst>
            <pc:docMk/>
            <pc:sldMk cId="2450844129" sldId="260"/>
            <ac:spMk id="2" creationId="{36FCDFB9-CB75-495B-BBFF-FC293E171FEF}"/>
          </ac:spMkLst>
        </pc:spChg>
        <pc:spChg chg="mod">
          <ac:chgData name="Ksenija Napan" userId="1b8fb462-9ad8-4456-b01f-69b7058b21a8" providerId="ADAL" clId="{61E245D2-2A2B-4D3C-B58D-3A979891EBE8}" dt="2021-09-01T02:07:58.747" v="965" actId="20578"/>
          <ac:spMkLst>
            <pc:docMk/>
            <pc:sldMk cId="2450844129" sldId="260"/>
            <ac:spMk id="3" creationId="{FAB9741E-52F6-46CE-BD20-A9AA5B1F0770}"/>
          </ac:spMkLst>
        </pc:spChg>
      </pc:sldChg>
      <pc:sldChg chg="modSp mod">
        <pc:chgData name="Ksenija Napan" userId="1b8fb462-9ad8-4456-b01f-69b7058b21a8" providerId="ADAL" clId="{61E245D2-2A2B-4D3C-B58D-3A979891EBE8}" dt="2021-09-01T02:08:54.175" v="981" actId="6549"/>
        <pc:sldMkLst>
          <pc:docMk/>
          <pc:sldMk cId="3533604092" sldId="261"/>
        </pc:sldMkLst>
        <pc:spChg chg="mod">
          <ac:chgData name="Ksenija Napan" userId="1b8fb462-9ad8-4456-b01f-69b7058b21a8" providerId="ADAL" clId="{61E245D2-2A2B-4D3C-B58D-3A979891EBE8}" dt="2021-09-01T02:08:44.624" v="980" actId="14100"/>
          <ac:spMkLst>
            <pc:docMk/>
            <pc:sldMk cId="3533604092" sldId="261"/>
            <ac:spMk id="2" creationId="{F6105F0D-7D20-4813-8978-F81692087B40}"/>
          </ac:spMkLst>
        </pc:spChg>
        <pc:spChg chg="mod">
          <ac:chgData name="Ksenija Napan" userId="1b8fb462-9ad8-4456-b01f-69b7058b21a8" providerId="ADAL" clId="{61E245D2-2A2B-4D3C-B58D-3A979891EBE8}" dt="2021-09-01T02:08:54.175" v="981" actId="6549"/>
          <ac:spMkLst>
            <pc:docMk/>
            <pc:sldMk cId="3533604092" sldId="261"/>
            <ac:spMk id="3" creationId="{B82B44D9-FFF3-405A-9AA4-AB63DF98340A}"/>
          </ac:spMkLst>
        </pc:spChg>
      </pc:sldChg>
      <pc:sldChg chg="modSp mod">
        <pc:chgData name="Ksenija Napan" userId="1b8fb462-9ad8-4456-b01f-69b7058b21a8" providerId="ADAL" clId="{61E245D2-2A2B-4D3C-B58D-3A979891EBE8}" dt="2021-09-01T02:09:26.871" v="993" actId="20577"/>
        <pc:sldMkLst>
          <pc:docMk/>
          <pc:sldMk cId="2861253680" sldId="262"/>
        </pc:sldMkLst>
        <pc:spChg chg="mod">
          <ac:chgData name="Ksenija Napan" userId="1b8fb462-9ad8-4456-b01f-69b7058b21a8" providerId="ADAL" clId="{61E245D2-2A2B-4D3C-B58D-3A979891EBE8}" dt="2021-09-01T02:09:26.871" v="993" actId="20577"/>
          <ac:spMkLst>
            <pc:docMk/>
            <pc:sldMk cId="2861253680" sldId="262"/>
            <ac:spMk id="2" creationId="{CE3A2772-1109-4CFE-A5C0-0A0819708FBD}"/>
          </ac:spMkLst>
        </pc:spChg>
      </pc:sldChg>
      <pc:sldChg chg="modSp mod">
        <pc:chgData name="Ksenija Napan" userId="1b8fb462-9ad8-4456-b01f-69b7058b21a8" providerId="ADAL" clId="{61E245D2-2A2B-4D3C-B58D-3A979891EBE8}" dt="2021-09-01T02:13:55.736" v="1280" actId="14100"/>
        <pc:sldMkLst>
          <pc:docMk/>
          <pc:sldMk cId="704390320" sldId="263"/>
        </pc:sldMkLst>
        <pc:spChg chg="mod">
          <ac:chgData name="Ksenija Napan" userId="1b8fb462-9ad8-4456-b01f-69b7058b21a8" providerId="ADAL" clId="{61E245D2-2A2B-4D3C-B58D-3A979891EBE8}" dt="2021-09-01T02:10:27.233" v="1007" actId="20577"/>
          <ac:spMkLst>
            <pc:docMk/>
            <pc:sldMk cId="704390320" sldId="263"/>
            <ac:spMk id="2" creationId="{EF6F2F9B-AD71-4A03-B028-56C99D22ADBE}"/>
          </ac:spMkLst>
        </pc:spChg>
        <pc:spChg chg="mod">
          <ac:chgData name="Ksenija Napan" userId="1b8fb462-9ad8-4456-b01f-69b7058b21a8" providerId="ADAL" clId="{61E245D2-2A2B-4D3C-B58D-3A979891EBE8}" dt="2021-09-01T02:13:55.736" v="1280" actId="14100"/>
          <ac:spMkLst>
            <pc:docMk/>
            <pc:sldMk cId="704390320" sldId="263"/>
            <ac:spMk id="3" creationId="{23E527FE-3C8A-40A7-BB28-D659993832A2}"/>
          </ac:spMkLst>
        </pc:spChg>
      </pc:sldChg>
      <pc:sldChg chg="addSp delSp modSp mod setBg modNotesTx">
        <pc:chgData name="Ksenija Napan" userId="1b8fb462-9ad8-4456-b01f-69b7058b21a8" providerId="ADAL" clId="{61E245D2-2A2B-4D3C-B58D-3A979891EBE8}" dt="2021-09-01T04:10:35.251" v="1347" actId="14100"/>
        <pc:sldMkLst>
          <pc:docMk/>
          <pc:sldMk cId="4177967359" sldId="264"/>
        </pc:sldMkLst>
        <pc:spChg chg="mod">
          <ac:chgData name="Ksenija Napan" userId="1b8fb462-9ad8-4456-b01f-69b7058b21a8" providerId="ADAL" clId="{61E245D2-2A2B-4D3C-B58D-3A979891EBE8}" dt="2021-09-01T02:26:09.513" v="1317" actId="6549"/>
          <ac:spMkLst>
            <pc:docMk/>
            <pc:sldMk cId="4177967359" sldId="264"/>
            <ac:spMk id="2" creationId="{69252EBB-8568-416B-9169-468AACE5107F}"/>
          </ac:spMkLst>
        </pc:spChg>
        <pc:spChg chg="mod">
          <ac:chgData name="Ksenija Napan" userId="1b8fb462-9ad8-4456-b01f-69b7058b21a8" providerId="ADAL" clId="{61E245D2-2A2B-4D3C-B58D-3A979891EBE8}" dt="2021-09-01T04:10:35.251" v="1347" actId="14100"/>
          <ac:spMkLst>
            <pc:docMk/>
            <pc:sldMk cId="4177967359" sldId="264"/>
            <ac:spMk id="3" creationId="{5B95A298-7A50-4657-BBB0-5322F40BD484}"/>
          </ac:spMkLst>
        </pc:spChg>
        <pc:spChg chg="add del">
          <ac:chgData name="Ksenija Napan" userId="1b8fb462-9ad8-4456-b01f-69b7058b21a8" providerId="ADAL" clId="{61E245D2-2A2B-4D3C-B58D-3A979891EBE8}" dt="2021-09-01T02:25:04.395" v="1303" actId="26606"/>
          <ac:spMkLst>
            <pc:docMk/>
            <pc:sldMk cId="4177967359" sldId="264"/>
            <ac:spMk id="9" creationId="{2C61293E-6EBE-43EF-A52C-9BEBFD7679D4}"/>
          </ac:spMkLst>
        </pc:spChg>
        <pc:spChg chg="add del">
          <ac:chgData name="Ksenija Napan" userId="1b8fb462-9ad8-4456-b01f-69b7058b21a8" providerId="ADAL" clId="{61E245D2-2A2B-4D3C-B58D-3A979891EBE8}" dt="2021-09-01T02:25:04.395" v="1303" actId="26606"/>
          <ac:spMkLst>
            <pc:docMk/>
            <pc:sldMk cId="4177967359" sldId="264"/>
            <ac:spMk id="11" creationId="{21540236-BFD5-4A9D-8840-4703E7F76825}"/>
          </ac:spMkLst>
        </pc:spChg>
        <pc:spChg chg="add">
          <ac:chgData name="Ksenija Napan" userId="1b8fb462-9ad8-4456-b01f-69b7058b21a8" providerId="ADAL" clId="{61E245D2-2A2B-4D3C-B58D-3A979891EBE8}" dt="2021-09-01T02:25:04.395" v="1303" actId="26606"/>
          <ac:spMkLst>
            <pc:docMk/>
            <pc:sldMk cId="4177967359" sldId="264"/>
            <ac:spMk id="16" creationId="{79BB35BC-D5C2-4C8B-A22A-A71E6191913B}"/>
          </ac:spMkLst>
        </pc:spChg>
        <pc:picChg chg="mod ord">
          <ac:chgData name="Ksenija Napan" userId="1b8fb462-9ad8-4456-b01f-69b7058b21a8" providerId="ADAL" clId="{61E245D2-2A2B-4D3C-B58D-3A979891EBE8}" dt="2021-09-01T02:25:04.395" v="1303" actId="26606"/>
          <ac:picMkLst>
            <pc:docMk/>
            <pc:sldMk cId="4177967359" sldId="264"/>
            <ac:picMk id="4" creationId="{6A1F017C-90DC-4F91-ADA1-AC6F9DF5D173}"/>
          </ac:picMkLst>
        </pc:picChg>
      </pc:sldChg>
      <pc:sldChg chg="del">
        <pc:chgData name="Ksenija Napan" userId="1b8fb462-9ad8-4456-b01f-69b7058b21a8" providerId="ADAL" clId="{61E245D2-2A2B-4D3C-B58D-3A979891EBE8}" dt="2021-09-01T04:11:34.103" v="1348" actId="2696"/>
        <pc:sldMkLst>
          <pc:docMk/>
          <pc:sldMk cId="3780442862" sldId="265"/>
        </pc:sldMkLst>
      </pc:sldChg>
      <pc:sldChg chg="addSp delSp modSp mod setBg setClrOvrMap">
        <pc:chgData name="Ksenija Napan" userId="1b8fb462-9ad8-4456-b01f-69b7058b21a8" providerId="ADAL" clId="{61E245D2-2A2B-4D3C-B58D-3A979891EBE8}" dt="2021-09-01T04:21:45.616" v="1500" actId="27636"/>
        <pc:sldMkLst>
          <pc:docMk/>
          <pc:sldMk cId="1101998602" sldId="266"/>
        </pc:sldMkLst>
        <pc:spChg chg="mod">
          <ac:chgData name="Ksenija Napan" userId="1b8fb462-9ad8-4456-b01f-69b7058b21a8" providerId="ADAL" clId="{61E245D2-2A2B-4D3C-B58D-3A979891EBE8}" dt="2021-09-01T04:21:28.320" v="1497" actId="26606"/>
          <ac:spMkLst>
            <pc:docMk/>
            <pc:sldMk cId="1101998602" sldId="266"/>
            <ac:spMk id="2" creationId="{ED2B3A5C-3256-41F7-973C-BF94D6F7CA49}"/>
          </ac:spMkLst>
        </pc:spChg>
        <pc:spChg chg="mod ord">
          <ac:chgData name="Ksenija Napan" userId="1b8fb462-9ad8-4456-b01f-69b7058b21a8" providerId="ADAL" clId="{61E245D2-2A2B-4D3C-B58D-3A979891EBE8}" dt="2021-09-01T04:21:45.616" v="1500" actId="27636"/>
          <ac:spMkLst>
            <pc:docMk/>
            <pc:sldMk cId="1101998602" sldId="266"/>
            <ac:spMk id="3" creationId="{B1A07227-2288-4FE0-B223-664B76AC67C1}"/>
          </ac:spMkLst>
        </pc:spChg>
        <pc:spChg chg="del">
          <ac:chgData name="Ksenija Napan" userId="1b8fb462-9ad8-4456-b01f-69b7058b21a8" providerId="ADAL" clId="{61E245D2-2A2B-4D3C-B58D-3A979891EBE8}" dt="2021-09-01T04:20:07.364" v="1492" actId="26606"/>
          <ac:spMkLst>
            <pc:docMk/>
            <pc:sldMk cId="1101998602" sldId="266"/>
            <ac:spMk id="9" creationId="{CF62D2A7-8207-488C-9F46-316BA81A16C8}"/>
          </ac:spMkLst>
        </pc:spChg>
        <pc:spChg chg="add del">
          <ac:chgData name="Ksenija Napan" userId="1b8fb462-9ad8-4456-b01f-69b7058b21a8" providerId="ADAL" clId="{61E245D2-2A2B-4D3C-B58D-3A979891EBE8}" dt="2021-09-01T04:20:20.223" v="1494" actId="26606"/>
          <ac:spMkLst>
            <pc:docMk/>
            <pc:sldMk cId="1101998602" sldId="266"/>
            <ac:spMk id="14" creationId="{99F1FFA9-D672-408C-9220-ADEEC6ABDD09}"/>
          </ac:spMkLst>
        </pc:spChg>
        <pc:spChg chg="add del">
          <ac:chgData name="Ksenija Napan" userId="1b8fb462-9ad8-4456-b01f-69b7058b21a8" providerId="ADAL" clId="{61E245D2-2A2B-4D3C-B58D-3A979891EBE8}" dt="2021-09-01T04:21:28.325" v="1498" actId="26606"/>
          <ac:spMkLst>
            <pc:docMk/>
            <pc:sldMk cId="1101998602" sldId="266"/>
            <ac:spMk id="19" creationId="{8ABFE404-8D65-4573-A3EF-6DF477936BA3}"/>
          </ac:spMkLst>
        </pc:spChg>
        <pc:spChg chg="add del">
          <ac:chgData name="Ksenija Napan" userId="1b8fb462-9ad8-4456-b01f-69b7058b21a8" providerId="ADAL" clId="{61E245D2-2A2B-4D3C-B58D-3A979891EBE8}" dt="2021-09-01T04:21:28.320" v="1497" actId="26606"/>
          <ac:spMkLst>
            <pc:docMk/>
            <pc:sldMk cId="1101998602" sldId="266"/>
            <ac:spMk id="26" creationId="{A7C5F937-FDA4-49FD-A135-03738460F694}"/>
          </ac:spMkLst>
        </pc:spChg>
        <pc:spChg chg="add del">
          <ac:chgData name="Ksenija Napan" userId="1b8fb462-9ad8-4456-b01f-69b7058b21a8" providerId="ADAL" clId="{61E245D2-2A2B-4D3C-B58D-3A979891EBE8}" dt="2021-09-01T04:21:28.320" v="1497" actId="26606"/>
          <ac:spMkLst>
            <pc:docMk/>
            <pc:sldMk cId="1101998602" sldId="266"/>
            <ac:spMk id="28" creationId="{F515E37C-522A-423F-B958-36BF6614147F}"/>
          </ac:spMkLst>
        </pc:spChg>
        <pc:spChg chg="add del">
          <ac:chgData name="Ksenija Napan" userId="1b8fb462-9ad8-4456-b01f-69b7058b21a8" providerId="ADAL" clId="{61E245D2-2A2B-4D3C-B58D-3A979891EBE8}" dt="2021-09-01T04:21:28.320" v="1497" actId="26606"/>
          <ac:spMkLst>
            <pc:docMk/>
            <pc:sldMk cId="1101998602" sldId="266"/>
            <ac:spMk id="30" creationId="{C125E75E-F290-415E-9397-4DAC206C5A43}"/>
          </ac:spMkLst>
        </pc:spChg>
        <pc:spChg chg="add">
          <ac:chgData name="Ksenija Napan" userId="1b8fb462-9ad8-4456-b01f-69b7058b21a8" providerId="ADAL" clId="{61E245D2-2A2B-4D3C-B58D-3A979891EBE8}" dt="2021-09-01T04:21:28.325" v="1498" actId="26606"/>
          <ac:spMkLst>
            <pc:docMk/>
            <pc:sldMk cId="1101998602" sldId="266"/>
            <ac:spMk id="32" creationId="{8ABFE404-8D65-4573-A3EF-6DF477936BA3}"/>
          </ac:spMkLst>
        </pc:spChg>
        <pc:picChg chg="del">
          <ac:chgData name="Ksenija Napan" userId="1b8fb462-9ad8-4456-b01f-69b7058b21a8" providerId="ADAL" clId="{61E245D2-2A2B-4D3C-B58D-3A979891EBE8}" dt="2021-09-01T04:19:27.521" v="1490" actId="21"/>
          <ac:picMkLst>
            <pc:docMk/>
            <pc:sldMk cId="1101998602" sldId="266"/>
            <ac:picMk id="4" creationId="{1CD236D3-C30B-478A-9FA4-0DAAF5FDE95D}"/>
          </ac:picMkLst>
        </pc:picChg>
        <pc:picChg chg="add mod ord">
          <ac:chgData name="Ksenija Napan" userId="1b8fb462-9ad8-4456-b01f-69b7058b21a8" providerId="ADAL" clId="{61E245D2-2A2B-4D3C-B58D-3A979891EBE8}" dt="2021-09-01T04:21:28.320" v="1497" actId="26606"/>
          <ac:picMkLst>
            <pc:docMk/>
            <pc:sldMk cId="1101998602" sldId="266"/>
            <ac:picMk id="5" creationId="{60C428CF-1294-440F-852B-5F4555B18F22}"/>
          </ac:picMkLst>
        </pc:picChg>
        <pc:picChg chg="add mod">
          <ac:chgData name="Ksenija Napan" userId="1b8fb462-9ad8-4456-b01f-69b7058b21a8" providerId="ADAL" clId="{61E245D2-2A2B-4D3C-B58D-3A979891EBE8}" dt="2021-09-01T04:21:28.325" v="1498" actId="26606"/>
          <ac:picMkLst>
            <pc:docMk/>
            <pc:sldMk cId="1101998602" sldId="266"/>
            <ac:picMk id="6" creationId="{1D9455D3-BCE1-415E-A1C2-2F9B24E90C56}"/>
          </ac:picMkLst>
        </pc:picChg>
        <pc:cxnChg chg="add del">
          <ac:chgData name="Ksenija Napan" userId="1b8fb462-9ad8-4456-b01f-69b7058b21a8" providerId="ADAL" clId="{61E245D2-2A2B-4D3C-B58D-3A979891EBE8}" dt="2021-09-01T04:21:28.325" v="1498" actId="26606"/>
          <ac:cxnSpMkLst>
            <pc:docMk/>
            <pc:sldMk cId="1101998602" sldId="266"/>
            <ac:cxnSpMk id="21" creationId="{AF5191F1-A1C8-4AEE-8007-DF304E42B15E}"/>
          </ac:cxnSpMkLst>
        </pc:cxnChg>
        <pc:cxnChg chg="add">
          <ac:chgData name="Ksenija Napan" userId="1b8fb462-9ad8-4456-b01f-69b7058b21a8" providerId="ADAL" clId="{61E245D2-2A2B-4D3C-B58D-3A979891EBE8}" dt="2021-09-01T04:21:28.325" v="1498" actId="26606"/>
          <ac:cxnSpMkLst>
            <pc:docMk/>
            <pc:sldMk cId="1101998602" sldId="266"/>
            <ac:cxnSpMk id="33" creationId="{AF5191F1-A1C8-4AEE-8007-DF304E42B15E}"/>
          </ac:cxnSpMkLst>
        </pc:cxnChg>
      </pc:sldChg>
      <pc:sldChg chg="addSp delSp modSp mod">
        <pc:chgData name="Ksenija Napan" userId="1b8fb462-9ad8-4456-b01f-69b7058b21a8" providerId="ADAL" clId="{61E245D2-2A2B-4D3C-B58D-3A979891EBE8}" dt="2021-09-01T04:32:55.363" v="1555" actId="20577"/>
        <pc:sldMkLst>
          <pc:docMk/>
          <pc:sldMk cId="1167895929" sldId="267"/>
        </pc:sldMkLst>
        <pc:spChg chg="mod">
          <ac:chgData name="Ksenija Napan" userId="1b8fb462-9ad8-4456-b01f-69b7058b21a8" providerId="ADAL" clId="{61E245D2-2A2B-4D3C-B58D-3A979891EBE8}" dt="2021-09-01T04:32:18.583" v="1552" actId="26606"/>
          <ac:spMkLst>
            <pc:docMk/>
            <pc:sldMk cId="1167895929" sldId="267"/>
            <ac:spMk id="2" creationId="{9B60163A-0D9E-431F-9E8E-B174B48CB47D}"/>
          </ac:spMkLst>
        </pc:spChg>
        <pc:spChg chg="mod ord">
          <ac:chgData name="Ksenija Napan" userId="1b8fb462-9ad8-4456-b01f-69b7058b21a8" providerId="ADAL" clId="{61E245D2-2A2B-4D3C-B58D-3A979891EBE8}" dt="2021-09-01T04:32:55.363" v="1555" actId="20577"/>
          <ac:spMkLst>
            <pc:docMk/>
            <pc:sldMk cId="1167895929" sldId="267"/>
            <ac:spMk id="3" creationId="{58208B54-5476-459B-8A2F-DA50E9E53D09}"/>
          </ac:spMkLst>
        </pc:spChg>
        <pc:spChg chg="add del">
          <ac:chgData name="Ksenija Napan" userId="1b8fb462-9ad8-4456-b01f-69b7058b21a8" providerId="ADAL" clId="{61E245D2-2A2B-4D3C-B58D-3A979891EBE8}" dt="2021-09-01T04:32:18.583" v="1552" actId="26606"/>
          <ac:spMkLst>
            <pc:docMk/>
            <pc:sldMk cId="1167895929" sldId="267"/>
            <ac:spMk id="14" creationId="{4038CB10-1F5C-4D54-9DF7-12586DE5B007}"/>
          </ac:spMkLst>
        </pc:spChg>
        <pc:spChg chg="add del">
          <ac:chgData name="Ksenija Napan" userId="1b8fb462-9ad8-4456-b01f-69b7058b21a8" providerId="ADAL" clId="{61E245D2-2A2B-4D3C-B58D-3A979891EBE8}" dt="2021-09-01T04:32:18.583" v="1552" actId="26606"/>
          <ac:spMkLst>
            <pc:docMk/>
            <pc:sldMk cId="1167895929" sldId="267"/>
            <ac:spMk id="16" creationId="{73ED6512-6858-4552-B699-9A97FE9A4EA2}"/>
          </ac:spMkLst>
        </pc:spChg>
        <pc:spChg chg="add del">
          <ac:chgData name="Ksenija Napan" userId="1b8fb462-9ad8-4456-b01f-69b7058b21a8" providerId="ADAL" clId="{61E245D2-2A2B-4D3C-B58D-3A979891EBE8}" dt="2021-09-01T04:32:00.614" v="1548" actId="26606"/>
          <ac:spMkLst>
            <pc:docMk/>
            <pc:sldMk cId="1167895929" sldId="267"/>
            <ac:spMk id="21" creationId="{21516CB1-E8C8-4751-B6A6-46B2D1E72A61}"/>
          </ac:spMkLst>
        </pc:spChg>
        <pc:spChg chg="add del">
          <ac:chgData name="Ksenija Napan" userId="1b8fb462-9ad8-4456-b01f-69b7058b21a8" providerId="ADAL" clId="{61E245D2-2A2B-4D3C-B58D-3A979891EBE8}" dt="2021-09-01T04:32:00.614" v="1548" actId="26606"/>
          <ac:spMkLst>
            <pc:docMk/>
            <pc:sldMk cId="1167895929" sldId="267"/>
            <ac:spMk id="23" creationId="{90C0C0D1-E79A-41FF-8322-256F6DD1499B}"/>
          </ac:spMkLst>
        </pc:spChg>
        <pc:spChg chg="add del">
          <ac:chgData name="Ksenija Napan" userId="1b8fb462-9ad8-4456-b01f-69b7058b21a8" providerId="ADAL" clId="{61E245D2-2A2B-4D3C-B58D-3A979891EBE8}" dt="2021-09-01T04:32:00.614" v="1548" actId="26606"/>
          <ac:spMkLst>
            <pc:docMk/>
            <pc:sldMk cId="1167895929" sldId="267"/>
            <ac:spMk id="25" creationId="{395FA420-5595-49D1-9D5F-79EC43B55574}"/>
          </ac:spMkLst>
        </pc:spChg>
        <pc:spChg chg="add del">
          <ac:chgData name="Ksenija Napan" userId="1b8fb462-9ad8-4456-b01f-69b7058b21a8" providerId="ADAL" clId="{61E245D2-2A2B-4D3C-B58D-3A979891EBE8}" dt="2021-09-01T04:32:15.800" v="1550" actId="26606"/>
          <ac:spMkLst>
            <pc:docMk/>
            <pc:sldMk cId="1167895929" sldId="267"/>
            <ac:spMk id="27" creationId="{73ED6512-6858-4552-B699-9A97FE9A4EA2}"/>
          </ac:spMkLst>
        </pc:spChg>
        <pc:spChg chg="add del">
          <ac:chgData name="Ksenija Napan" userId="1b8fb462-9ad8-4456-b01f-69b7058b21a8" providerId="ADAL" clId="{61E245D2-2A2B-4D3C-B58D-3A979891EBE8}" dt="2021-09-01T04:32:15.800" v="1550" actId="26606"/>
          <ac:spMkLst>
            <pc:docMk/>
            <pc:sldMk cId="1167895929" sldId="267"/>
            <ac:spMk id="28" creationId="{4038CB10-1F5C-4D54-9DF7-12586DE5B007}"/>
          </ac:spMkLst>
        </pc:spChg>
        <pc:spChg chg="add del">
          <ac:chgData name="Ksenija Napan" userId="1b8fb462-9ad8-4456-b01f-69b7058b21a8" providerId="ADAL" clId="{61E245D2-2A2B-4D3C-B58D-3A979891EBE8}" dt="2021-09-01T04:32:15.800" v="1550" actId="26606"/>
          <ac:spMkLst>
            <pc:docMk/>
            <pc:sldMk cId="1167895929" sldId="267"/>
            <ac:spMk id="29" creationId="{33B81349-3A7E-4A66-9ED9-66E6F8E29C4A}"/>
          </ac:spMkLst>
        </pc:spChg>
        <pc:spChg chg="add del">
          <ac:chgData name="Ksenija Napan" userId="1b8fb462-9ad8-4456-b01f-69b7058b21a8" providerId="ADAL" clId="{61E245D2-2A2B-4D3C-B58D-3A979891EBE8}" dt="2021-09-01T04:32:15.800" v="1550" actId="26606"/>
          <ac:spMkLst>
            <pc:docMk/>
            <pc:sldMk cId="1167895929" sldId="267"/>
            <ac:spMk id="30" creationId="{4A37A7FF-19A5-40D8-8D0C-E780CBD33087}"/>
          </ac:spMkLst>
        </pc:spChg>
        <pc:picChg chg="mod ord">
          <ac:chgData name="Ksenija Napan" userId="1b8fb462-9ad8-4456-b01f-69b7058b21a8" providerId="ADAL" clId="{61E245D2-2A2B-4D3C-B58D-3A979891EBE8}" dt="2021-09-01T04:32:18.583" v="1552" actId="26606"/>
          <ac:picMkLst>
            <pc:docMk/>
            <pc:sldMk cId="1167895929" sldId="267"/>
            <ac:picMk id="4" creationId="{58C7E1E6-1A67-4BE8-A951-BF6449986AFB}"/>
          </ac:picMkLst>
        </pc:picChg>
        <pc:picChg chg="add mod ord">
          <ac:chgData name="Ksenija Napan" userId="1b8fb462-9ad8-4456-b01f-69b7058b21a8" providerId="ADAL" clId="{61E245D2-2A2B-4D3C-B58D-3A979891EBE8}" dt="2021-09-01T04:32:37.480" v="1554" actId="14100"/>
          <ac:picMkLst>
            <pc:docMk/>
            <pc:sldMk cId="1167895929" sldId="267"/>
            <ac:picMk id="5" creationId="{9F41FA29-E80A-4649-9010-A3CF34B7F30F}"/>
          </ac:picMkLst>
        </pc:picChg>
        <pc:cxnChg chg="add del">
          <ac:chgData name="Ksenija Napan" userId="1b8fb462-9ad8-4456-b01f-69b7058b21a8" providerId="ADAL" clId="{61E245D2-2A2B-4D3C-B58D-3A979891EBE8}" dt="2021-09-01T04:32:18.583" v="1552" actId="26606"/>
          <ac:cxnSpMkLst>
            <pc:docMk/>
            <pc:sldMk cId="1167895929" sldId="267"/>
            <ac:cxnSpMk id="9" creationId="{A7F400EE-A8A5-48AF-B4D6-291B52C6F0B0}"/>
          </ac:cxnSpMkLst>
        </pc:cxnChg>
      </pc:sldChg>
      <pc:sldChg chg="addSp delSp modSp mod">
        <pc:chgData name="Ksenija Napan" userId="1b8fb462-9ad8-4456-b01f-69b7058b21a8" providerId="ADAL" clId="{61E245D2-2A2B-4D3C-B58D-3A979891EBE8}" dt="2021-09-01T04:34:28.449" v="1573" actId="14100"/>
        <pc:sldMkLst>
          <pc:docMk/>
          <pc:sldMk cId="1232165519" sldId="268"/>
        </pc:sldMkLst>
        <pc:spChg chg="mod">
          <ac:chgData name="Ksenija Napan" userId="1b8fb462-9ad8-4456-b01f-69b7058b21a8" providerId="ADAL" clId="{61E245D2-2A2B-4D3C-B58D-3A979891EBE8}" dt="2021-09-01T04:34:28.449" v="1573" actId="14100"/>
          <ac:spMkLst>
            <pc:docMk/>
            <pc:sldMk cId="1232165519" sldId="268"/>
            <ac:spMk id="2" creationId="{C6A9BC91-67BA-409E-91B9-9E2BF804F459}"/>
          </ac:spMkLst>
        </pc:spChg>
        <pc:spChg chg="mod">
          <ac:chgData name="Ksenija Napan" userId="1b8fb462-9ad8-4456-b01f-69b7058b21a8" providerId="ADAL" clId="{61E245D2-2A2B-4D3C-B58D-3A979891EBE8}" dt="2021-09-01T04:34:19.997" v="1572" actId="255"/>
          <ac:spMkLst>
            <pc:docMk/>
            <pc:sldMk cId="1232165519" sldId="268"/>
            <ac:spMk id="3" creationId="{82278FBE-B946-4CFC-BBAB-FE58F645D5CE}"/>
          </ac:spMkLst>
        </pc:spChg>
        <pc:spChg chg="del">
          <ac:chgData name="Ksenija Napan" userId="1b8fb462-9ad8-4456-b01f-69b7058b21a8" providerId="ADAL" clId="{61E245D2-2A2B-4D3C-B58D-3A979891EBE8}" dt="2021-09-01T04:34:00.471" v="1569" actId="26606"/>
          <ac:spMkLst>
            <pc:docMk/>
            <pc:sldMk cId="1232165519" sldId="268"/>
            <ac:spMk id="9" creationId="{CF62D2A7-8207-488C-9F46-316BA81A16C8}"/>
          </ac:spMkLst>
        </pc:spChg>
        <pc:spChg chg="add">
          <ac:chgData name="Ksenija Napan" userId="1b8fb462-9ad8-4456-b01f-69b7058b21a8" providerId="ADAL" clId="{61E245D2-2A2B-4D3C-B58D-3A979891EBE8}" dt="2021-09-01T04:34:00.471" v="1569" actId="26606"/>
          <ac:spMkLst>
            <pc:docMk/>
            <pc:sldMk cId="1232165519" sldId="268"/>
            <ac:spMk id="14" creationId="{CF62D2A7-8207-488C-9F46-316BA81A16C8}"/>
          </ac:spMkLst>
        </pc:spChg>
        <pc:picChg chg="mod">
          <ac:chgData name="Ksenija Napan" userId="1b8fb462-9ad8-4456-b01f-69b7058b21a8" providerId="ADAL" clId="{61E245D2-2A2B-4D3C-B58D-3A979891EBE8}" dt="2021-09-01T04:34:00.471" v="1569" actId="26606"/>
          <ac:picMkLst>
            <pc:docMk/>
            <pc:sldMk cId="1232165519" sldId="268"/>
            <ac:picMk id="4" creationId="{2F9BAACF-EC14-4668-82B0-D88C37169787}"/>
          </ac:picMkLst>
        </pc:picChg>
      </pc:sldChg>
      <pc:sldChg chg="modSp mod">
        <pc:chgData name="Ksenija Napan" userId="1b8fb462-9ad8-4456-b01f-69b7058b21a8" providerId="ADAL" clId="{61E245D2-2A2B-4D3C-B58D-3A979891EBE8}" dt="2021-09-01T04:34:52.657" v="1586" actId="20577"/>
        <pc:sldMkLst>
          <pc:docMk/>
          <pc:sldMk cId="3632409567" sldId="269"/>
        </pc:sldMkLst>
        <pc:spChg chg="mod">
          <ac:chgData name="Ksenija Napan" userId="1b8fb462-9ad8-4456-b01f-69b7058b21a8" providerId="ADAL" clId="{61E245D2-2A2B-4D3C-B58D-3A979891EBE8}" dt="2021-09-01T04:34:52.657" v="1586" actId="20577"/>
          <ac:spMkLst>
            <pc:docMk/>
            <pc:sldMk cId="3632409567" sldId="269"/>
            <ac:spMk id="2" creationId="{B1129E9F-2F57-419A-A054-C33D22DF0548}"/>
          </ac:spMkLst>
        </pc:spChg>
      </pc:sldChg>
      <pc:sldChg chg="addSp delSp modSp mod setBg setClrOvrMap">
        <pc:chgData name="Ksenija Napan" userId="1b8fb462-9ad8-4456-b01f-69b7058b21a8" providerId="ADAL" clId="{61E245D2-2A2B-4D3C-B58D-3A979891EBE8}" dt="2021-09-01T04:39:43.159" v="1645" actId="26606"/>
        <pc:sldMkLst>
          <pc:docMk/>
          <pc:sldMk cId="728061596" sldId="270"/>
        </pc:sldMkLst>
        <pc:spChg chg="mod">
          <ac:chgData name="Ksenija Napan" userId="1b8fb462-9ad8-4456-b01f-69b7058b21a8" providerId="ADAL" clId="{61E245D2-2A2B-4D3C-B58D-3A979891EBE8}" dt="2021-09-01T04:39:43.159" v="1645" actId="26606"/>
          <ac:spMkLst>
            <pc:docMk/>
            <pc:sldMk cId="728061596" sldId="270"/>
            <ac:spMk id="2" creationId="{CACCC090-AC11-4EB6-8DEA-80C76E0A0DF7}"/>
          </ac:spMkLst>
        </pc:spChg>
        <pc:spChg chg="mod">
          <ac:chgData name="Ksenija Napan" userId="1b8fb462-9ad8-4456-b01f-69b7058b21a8" providerId="ADAL" clId="{61E245D2-2A2B-4D3C-B58D-3A979891EBE8}" dt="2021-09-01T04:39:43.159" v="1645" actId="26606"/>
          <ac:spMkLst>
            <pc:docMk/>
            <pc:sldMk cId="728061596" sldId="270"/>
            <ac:spMk id="3" creationId="{79339072-EA58-40DC-B961-E25EAEDC79C4}"/>
          </ac:spMkLst>
        </pc:spChg>
        <pc:spChg chg="del">
          <ac:chgData name="Ksenija Napan" userId="1b8fb462-9ad8-4456-b01f-69b7058b21a8" providerId="ADAL" clId="{61E245D2-2A2B-4D3C-B58D-3A979891EBE8}" dt="2021-09-01T04:37:27.059" v="1607" actId="26606"/>
          <ac:spMkLst>
            <pc:docMk/>
            <pc:sldMk cId="728061596" sldId="270"/>
            <ac:spMk id="9" creationId="{4F74D28C-3268-4E35-8EE1-D92CB4A85A7D}"/>
          </ac:spMkLst>
        </pc:spChg>
        <pc:spChg chg="add del">
          <ac:chgData name="Ksenija Napan" userId="1b8fb462-9ad8-4456-b01f-69b7058b21a8" providerId="ADAL" clId="{61E245D2-2A2B-4D3C-B58D-3A979891EBE8}" dt="2021-09-01T04:39:43.159" v="1645" actId="26606"/>
          <ac:spMkLst>
            <pc:docMk/>
            <pc:sldMk cId="728061596" sldId="270"/>
            <ac:spMk id="14" creationId="{3CD9DF72-87A3-404E-A828-84CBF11A8303}"/>
          </ac:spMkLst>
        </pc:spChg>
        <pc:spChg chg="add">
          <ac:chgData name="Ksenija Napan" userId="1b8fb462-9ad8-4456-b01f-69b7058b21a8" providerId="ADAL" clId="{61E245D2-2A2B-4D3C-B58D-3A979891EBE8}" dt="2021-09-01T04:39:43.159" v="1645" actId="26606"/>
          <ac:spMkLst>
            <pc:docMk/>
            <pc:sldMk cId="728061596" sldId="270"/>
            <ac:spMk id="21" creationId="{25E8815A-9407-4234-B08F-A1E49DCD7F37}"/>
          </ac:spMkLst>
        </pc:spChg>
        <pc:spChg chg="add">
          <ac:chgData name="Ksenija Napan" userId="1b8fb462-9ad8-4456-b01f-69b7058b21a8" providerId="ADAL" clId="{61E245D2-2A2B-4D3C-B58D-3A979891EBE8}" dt="2021-09-01T04:39:43.159" v="1645" actId="26606"/>
          <ac:spMkLst>
            <pc:docMk/>
            <pc:sldMk cId="728061596" sldId="270"/>
            <ac:spMk id="23" creationId="{AD72D4D1-076F-49D3-9889-EFC4F6D7CA66}"/>
          </ac:spMkLst>
        </pc:spChg>
        <pc:spChg chg="add">
          <ac:chgData name="Ksenija Napan" userId="1b8fb462-9ad8-4456-b01f-69b7058b21a8" providerId="ADAL" clId="{61E245D2-2A2B-4D3C-B58D-3A979891EBE8}" dt="2021-09-01T04:39:43.159" v="1645" actId="26606"/>
          <ac:spMkLst>
            <pc:docMk/>
            <pc:sldMk cId="728061596" sldId="270"/>
            <ac:spMk id="25" creationId="{C9C56819-FD02-4626-ABF5-85C7463C990D}"/>
          </ac:spMkLst>
        </pc:spChg>
        <pc:picChg chg="del">
          <ac:chgData name="Ksenija Napan" userId="1b8fb462-9ad8-4456-b01f-69b7058b21a8" providerId="ADAL" clId="{61E245D2-2A2B-4D3C-B58D-3A979891EBE8}" dt="2021-09-01T04:36:59.678" v="1604" actId="21"/>
          <ac:picMkLst>
            <pc:docMk/>
            <pc:sldMk cId="728061596" sldId="270"/>
            <ac:picMk id="4" creationId="{B004263A-FA6B-4770-B30C-2D7F507C24F7}"/>
          </ac:picMkLst>
        </pc:picChg>
        <pc:picChg chg="add mod ord">
          <ac:chgData name="Ksenija Napan" userId="1b8fb462-9ad8-4456-b01f-69b7058b21a8" providerId="ADAL" clId="{61E245D2-2A2B-4D3C-B58D-3A979891EBE8}" dt="2021-09-01T04:39:43.159" v="1645" actId="26606"/>
          <ac:picMkLst>
            <pc:docMk/>
            <pc:sldMk cId="728061596" sldId="270"/>
            <ac:picMk id="5" creationId="{11642EE3-B663-4EBF-B6EB-0A54D52359F6}"/>
          </ac:picMkLst>
        </pc:picChg>
        <pc:cxnChg chg="add del">
          <ac:chgData name="Ksenija Napan" userId="1b8fb462-9ad8-4456-b01f-69b7058b21a8" providerId="ADAL" clId="{61E245D2-2A2B-4D3C-B58D-3A979891EBE8}" dt="2021-09-01T04:39:43.159" v="1645" actId="26606"/>
          <ac:cxnSpMkLst>
            <pc:docMk/>
            <pc:sldMk cId="728061596" sldId="270"/>
            <ac:cxnSpMk id="16" creationId="{20E3A342-4D61-4E3F-AF90-1AB42AEB96CC}"/>
          </ac:cxnSpMkLst>
        </pc:cxnChg>
      </pc:sldChg>
      <pc:sldChg chg="modSp mod">
        <pc:chgData name="Ksenija Napan" userId="1b8fb462-9ad8-4456-b01f-69b7058b21a8" providerId="ADAL" clId="{61E245D2-2A2B-4D3C-B58D-3A979891EBE8}" dt="2021-09-01T04:40:58.385" v="1647" actId="20577"/>
        <pc:sldMkLst>
          <pc:docMk/>
          <pc:sldMk cId="3240705581" sldId="272"/>
        </pc:sldMkLst>
        <pc:spChg chg="mod">
          <ac:chgData name="Ksenija Napan" userId="1b8fb462-9ad8-4456-b01f-69b7058b21a8" providerId="ADAL" clId="{61E245D2-2A2B-4D3C-B58D-3A979891EBE8}" dt="2021-09-01T04:40:58.385" v="1647" actId="20577"/>
          <ac:spMkLst>
            <pc:docMk/>
            <pc:sldMk cId="3240705581" sldId="272"/>
            <ac:spMk id="3" creationId="{94B3AB41-A9E3-4FE9-A843-5DE3429F41A7}"/>
          </ac:spMkLst>
        </pc:spChg>
      </pc:sldChg>
      <pc:sldChg chg="modSp modNotesTx">
        <pc:chgData name="Ksenija Napan" userId="1b8fb462-9ad8-4456-b01f-69b7058b21a8" providerId="ADAL" clId="{61E245D2-2A2B-4D3C-B58D-3A979891EBE8}" dt="2021-09-01T01:56:23.630" v="630" actId="20577"/>
        <pc:sldMkLst>
          <pc:docMk/>
          <pc:sldMk cId="3732339958" sldId="295"/>
        </pc:sldMkLst>
        <pc:spChg chg="mod">
          <ac:chgData name="Ksenija Napan" userId="1b8fb462-9ad8-4456-b01f-69b7058b21a8" providerId="ADAL" clId="{61E245D2-2A2B-4D3C-B58D-3A979891EBE8}" dt="2021-09-01T01:56:23.630" v="630" actId="20577"/>
          <ac:spMkLst>
            <pc:docMk/>
            <pc:sldMk cId="3732339958" sldId="295"/>
            <ac:spMk id="2" creationId="{2F499DE9-E644-4B3B-88C8-6B35EAA2E77C}"/>
          </ac:spMkLst>
        </pc:spChg>
      </pc:sldChg>
      <pc:sldChg chg="modNotesTx">
        <pc:chgData name="Ksenija Napan" userId="1b8fb462-9ad8-4456-b01f-69b7058b21a8" providerId="ADAL" clId="{61E245D2-2A2B-4D3C-B58D-3A979891EBE8}" dt="2021-09-01T01:57:16.472" v="631" actId="6549"/>
        <pc:sldMkLst>
          <pc:docMk/>
          <pc:sldMk cId="2654724348" sldId="296"/>
        </pc:sldMkLst>
      </pc:sldChg>
      <pc:sldChg chg="modSp new mod ord">
        <pc:chgData name="Ksenija Napan" userId="1b8fb462-9ad8-4456-b01f-69b7058b21a8" providerId="ADAL" clId="{61E245D2-2A2B-4D3C-B58D-3A979891EBE8}" dt="2021-09-01T04:25:45.045" v="1505"/>
        <pc:sldMkLst>
          <pc:docMk/>
          <pc:sldMk cId="2692500699" sldId="298"/>
        </pc:sldMkLst>
        <pc:spChg chg="mod">
          <ac:chgData name="Ksenija Napan" userId="1b8fb462-9ad8-4456-b01f-69b7058b21a8" providerId="ADAL" clId="{61E245D2-2A2B-4D3C-B58D-3A979891EBE8}" dt="2021-09-01T04:17:27.321" v="1486" actId="20577"/>
          <ac:spMkLst>
            <pc:docMk/>
            <pc:sldMk cId="2692500699" sldId="298"/>
            <ac:spMk id="2" creationId="{E7369C24-7E10-4904-97F3-48294732F94F}"/>
          </ac:spMkLst>
        </pc:spChg>
      </pc:sldChg>
      <pc:sldChg chg="addSp delSp modSp new mod setBg setClrOvrMap">
        <pc:chgData name="Ksenija Napan" userId="1b8fb462-9ad8-4456-b01f-69b7058b21a8" providerId="ADAL" clId="{61E245D2-2A2B-4D3C-B58D-3A979891EBE8}" dt="2021-09-01T04:36:32.212" v="1602" actId="26606"/>
        <pc:sldMkLst>
          <pc:docMk/>
          <pc:sldMk cId="967208585" sldId="299"/>
        </pc:sldMkLst>
        <pc:spChg chg="del mod ord">
          <ac:chgData name="Ksenija Napan" userId="1b8fb462-9ad8-4456-b01f-69b7058b21a8" providerId="ADAL" clId="{61E245D2-2A2B-4D3C-B58D-3A979891EBE8}" dt="2021-09-01T04:36:32.212" v="1602" actId="26606"/>
          <ac:spMkLst>
            <pc:docMk/>
            <pc:sldMk cId="967208585" sldId="299"/>
            <ac:spMk id="2" creationId="{03016761-A409-4C90-815E-0DE4388DC306}"/>
          </ac:spMkLst>
        </pc:spChg>
        <pc:spChg chg="del">
          <ac:chgData name="Ksenija Napan" userId="1b8fb462-9ad8-4456-b01f-69b7058b21a8" providerId="ADAL" clId="{61E245D2-2A2B-4D3C-B58D-3A979891EBE8}" dt="2021-09-01T04:22:16.472" v="1502"/>
          <ac:spMkLst>
            <pc:docMk/>
            <pc:sldMk cId="967208585" sldId="299"/>
            <ac:spMk id="3" creationId="{EFD8E6E6-F538-4080-97B0-7B213A6FBAEE}"/>
          </ac:spMkLst>
        </pc:spChg>
        <pc:spChg chg="add del">
          <ac:chgData name="Ksenija Napan" userId="1b8fb462-9ad8-4456-b01f-69b7058b21a8" providerId="ADAL" clId="{61E245D2-2A2B-4D3C-B58D-3A979891EBE8}" dt="2021-09-01T04:36:32.212" v="1602" actId="26606"/>
          <ac:spMkLst>
            <pc:docMk/>
            <pc:sldMk cId="967208585" sldId="299"/>
            <ac:spMk id="8" creationId="{06CA0195-F2FB-4147-8995-FEBE5487EE66}"/>
          </ac:spMkLst>
        </pc:spChg>
        <pc:spChg chg="add del">
          <ac:chgData name="Ksenija Napan" userId="1b8fb462-9ad8-4456-b01f-69b7058b21a8" providerId="ADAL" clId="{61E245D2-2A2B-4D3C-B58D-3A979891EBE8}" dt="2021-09-01T04:36:32.212" v="1602" actId="26606"/>
          <ac:spMkLst>
            <pc:docMk/>
            <pc:sldMk cId="967208585" sldId="299"/>
            <ac:spMk id="11" creationId="{5E8D2E83-FB3A-40E7-A9E5-7AB389D612B4}"/>
          </ac:spMkLst>
        </pc:spChg>
        <pc:spChg chg="add">
          <ac:chgData name="Ksenija Napan" userId="1b8fb462-9ad8-4456-b01f-69b7058b21a8" providerId="ADAL" clId="{61E245D2-2A2B-4D3C-B58D-3A979891EBE8}" dt="2021-09-01T04:36:32.212" v="1602" actId="26606"/>
          <ac:spMkLst>
            <pc:docMk/>
            <pc:sldMk cId="967208585" sldId="299"/>
            <ac:spMk id="16" creationId="{B670DBD5-770C-4383-9F54-5B86E86BD5BB}"/>
          </ac:spMkLst>
        </pc:spChg>
        <pc:picChg chg="add mod">
          <ac:chgData name="Ksenija Napan" userId="1b8fb462-9ad8-4456-b01f-69b7058b21a8" providerId="ADAL" clId="{61E245D2-2A2B-4D3C-B58D-3A979891EBE8}" dt="2021-09-01T04:36:32.212" v="1602" actId="26606"/>
          <ac:picMkLst>
            <pc:docMk/>
            <pc:sldMk cId="967208585" sldId="299"/>
            <ac:picMk id="4" creationId="{85929FFF-9D84-449C-858C-9E7CC0351F0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9F640F-D339-489E-A653-0B6BF793AC15}" type="datetimeFigureOut">
              <a:rPr lang="en-NZ" smtClean="0"/>
              <a:t>22/11/2021</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763B21-9A42-438E-A517-E7A453F529F2}" type="slidenum">
              <a:rPr lang="en-NZ" smtClean="0"/>
              <a:t>‹#›</a:t>
            </a:fld>
            <a:endParaRPr lang="en-NZ"/>
          </a:p>
        </p:txBody>
      </p:sp>
    </p:spTree>
    <p:extLst>
      <p:ext uri="{BB962C8B-B14F-4D97-AF65-F5344CB8AC3E}">
        <p14:creationId xmlns:p14="http://schemas.microsoft.com/office/powerpoint/2010/main" val="54659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ltLang="en-US" b="1" dirty="0">
              <a:latin typeface="Calibri" pitchFamily="34" charset="0"/>
            </a:endParaRPr>
          </a:p>
          <a:p>
            <a:r>
              <a:rPr lang="en-US" altLang="en-US" b="1" dirty="0">
                <a:latin typeface="Calibri" pitchFamily="34" charset="0"/>
              </a:rPr>
              <a:t>There is a Maori saying I totally resonate with:  'E </a:t>
            </a:r>
            <a:r>
              <a:rPr lang="en-US" altLang="en-US" b="1" dirty="0" err="1">
                <a:latin typeface="Calibri" pitchFamily="34" charset="0"/>
              </a:rPr>
              <a:t>rere</a:t>
            </a:r>
            <a:r>
              <a:rPr lang="en-US" altLang="en-US" b="1" dirty="0">
                <a:latin typeface="Calibri" pitchFamily="34" charset="0"/>
              </a:rPr>
              <a:t> kau </a:t>
            </a:r>
            <a:r>
              <a:rPr lang="en-US" altLang="en-US" b="1" dirty="0" err="1">
                <a:latin typeface="Calibri" pitchFamily="34" charset="0"/>
              </a:rPr>
              <a:t>mai</a:t>
            </a:r>
            <a:r>
              <a:rPr lang="en-US" altLang="en-US" b="1" dirty="0">
                <a:latin typeface="Calibri" pitchFamily="34" charset="0"/>
              </a:rPr>
              <a:t> </a:t>
            </a:r>
            <a:r>
              <a:rPr lang="en-US" altLang="en-US" b="1" dirty="0" err="1">
                <a:latin typeface="Calibri" pitchFamily="34" charset="0"/>
              </a:rPr>
              <a:t>te</a:t>
            </a:r>
            <a:r>
              <a:rPr lang="en-US" altLang="en-US" b="1" dirty="0">
                <a:latin typeface="Calibri" pitchFamily="34" charset="0"/>
              </a:rPr>
              <a:t> </a:t>
            </a:r>
            <a:r>
              <a:rPr lang="en-US" altLang="en-US" b="1" dirty="0" err="1">
                <a:latin typeface="Calibri" pitchFamily="34" charset="0"/>
              </a:rPr>
              <a:t>awa</a:t>
            </a:r>
            <a:r>
              <a:rPr lang="en-US" altLang="en-US" b="1" dirty="0">
                <a:latin typeface="Calibri" pitchFamily="34" charset="0"/>
              </a:rPr>
              <a:t> </a:t>
            </a:r>
            <a:r>
              <a:rPr lang="en-US" altLang="en-US" b="1" dirty="0" err="1">
                <a:latin typeface="Calibri" pitchFamily="34" charset="0"/>
              </a:rPr>
              <a:t>nui</a:t>
            </a:r>
            <a:r>
              <a:rPr lang="en-US" altLang="en-US" b="1" dirty="0">
                <a:latin typeface="Calibri" pitchFamily="34" charset="0"/>
              </a:rPr>
              <a:t> </a:t>
            </a:r>
            <a:r>
              <a:rPr lang="en-US" altLang="en-US" b="1" dirty="0" err="1">
                <a:latin typeface="Calibri" pitchFamily="34" charset="0"/>
              </a:rPr>
              <a:t>mai</a:t>
            </a:r>
            <a:r>
              <a:rPr lang="en-US" altLang="en-US" b="1" dirty="0">
                <a:latin typeface="Calibri" pitchFamily="34" charset="0"/>
              </a:rPr>
              <a:t> </a:t>
            </a:r>
            <a:r>
              <a:rPr lang="en-US" altLang="en-US" b="1" dirty="0" err="1">
                <a:latin typeface="Calibri" pitchFamily="34" charset="0"/>
              </a:rPr>
              <a:t>te</a:t>
            </a:r>
            <a:r>
              <a:rPr lang="en-US" altLang="en-US" b="1" dirty="0">
                <a:latin typeface="Calibri" pitchFamily="34" charset="0"/>
              </a:rPr>
              <a:t> </a:t>
            </a:r>
            <a:r>
              <a:rPr lang="en-US" altLang="en-US" b="1" dirty="0" err="1">
                <a:latin typeface="Calibri" pitchFamily="34" charset="0"/>
              </a:rPr>
              <a:t>Kāhui</a:t>
            </a:r>
            <a:r>
              <a:rPr lang="en-US" altLang="en-US" b="1" dirty="0">
                <a:latin typeface="Calibri" pitchFamily="34" charset="0"/>
              </a:rPr>
              <a:t> </a:t>
            </a:r>
            <a:r>
              <a:rPr lang="en-US" altLang="en-US" b="1" dirty="0" err="1">
                <a:latin typeface="Calibri" pitchFamily="34" charset="0"/>
              </a:rPr>
              <a:t>Maunga</a:t>
            </a:r>
            <a:r>
              <a:rPr lang="en-US" altLang="en-US" b="1" dirty="0">
                <a:latin typeface="Calibri" pitchFamily="34" charset="0"/>
              </a:rPr>
              <a:t> </a:t>
            </a:r>
            <a:r>
              <a:rPr lang="en-US" altLang="en-US" b="1" dirty="0" err="1">
                <a:latin typeface="Calibri" pitchFamily="34" charset="0"/>
              </a:rPr>
              <a:t>ki</a:t>
            </a:r>
            <a:r>
              <a:rPr lang="en-US" altLang="en-US" b="1" dirty="0">
                <a:latin typeface="Calibri" pitchFamily="34" charset="0"/>
              </a:rPr>
              <a:t> Tangaroa, ko au </a:t>
            </a:r>
            <a:r>
              <a:rPr lang="en-US" altLang="en-US" b="1" dirty="0" err="1">
                <a:latin typeface="Calibri" pitchFamily="34" charset="0"/>
              </a:rPr>
              <a:t>te</a:t>
            </a:r>
            <a:r>
              <a:rPr lang="en-US" altLang="en-US" b="1" dirty="0">
                <a:latin typeface="Calibri" pitchFamily="34" charset="0"/>
              </a:rPr>
              <a:t> </a:t>
            </a:r>
            <a:r>
              <a:rPr lang="en-US" altLang="en-US" b="1" dirty="0" err="1">
                <a:latin typeface="Calibri" pitchFamily="34" charset="0"/>
              </a:rPr>
              <a:t>awa</a:t>
            </a:r>
            <a:r>
              <a:rPr lang="en-US" altLang="en-US" b="1" dirty="0">
                <a:latin typeface="Calibri" pitchFamily="34" charset="0"/>
              </a:rPr>
              <a:t>, ko </a:t>
            </a:r>
            <a:r>
              <a:rPr lang="en-US" altLang="en-US" b="1" dirty="0" err="1">
                <a:latin typeface="Calibri" pitchFamily="34" charset="0"/>
              </a:rPr>
              <a:t>te</a:t>
            </a:r>
            <a:r>
              <a:rPr lang="en-US" altLang="en-US" b="1" dirty="0">
                <a:latin typeface="Calibri" pitchFamily="34" charset="0"/>
              </a:rPr>
              <a:t> </a:t>
            </a:r>
            <a:r>
              <a:rPr lang="en-US" altLang="en-US" b="1" dirty="0" err="1">
                <a:latin typeface="Calibri" pitchFamily="34" charset="0"/>
              </a:rPr>
              <a:t>awa</a:t>
            </a:r>
            <a:r>
              <a:rPr lang="en-US" altLang="en-US" b="1" dirty="0">
                <a:latin typeface="Calibri" pitchFamily="34" charset="0"/>
              </a:rPr>
              <a:t> ko au.' The river flows from the mountain to the sea, I am the river, the river is me.</a:t>
            </a:r>
          </a:p>
          <a:p>
            <a:r>
              <a:rPr lang="en-US" altLang="en-US" b="1" dirty="0">
                <a:latin typeface="Calibri" pitchFamily="34" charset="0"/>
              </a:rPr>
              <a:t> The river gives to you and you give to the river by keeping it healthy.</a:t>
            </a:r>
            <a:endParaRPr lang="en-NZ" altLang="en-US" b="1" dirty="0">
              <a:latin typeface="Calibri" pitchFamily="34" charset="0"/>
            </a:endParaRPr>
          </a:p>
        </p:txBody>
      </p:sp>
      <p:sp>
        <p:nvSpPr>
          <p:cNvPr id="4" name="Slide Number Placeholder 3"/>
          <p:cNvSpPr>
            <a:spLocks noGrp="1"/>
          </p:cNvSpPr>
          <p:nvPr>
            <p:ph type="sldNum" sz="quarter" idx="10"/>
          </p:nvPr>
        </p:nvSpPr>
        <p:spPr/>
        <p:txBody>
          <a:bodyPr/>
          <a:lstStyle/>
          <a:p>
            <a:fld id="{8477548E-2914-453B-89DC-25AA85C7C4C7}" type="slidenum">
              <a:rPr lang="en-NZ" smtClean="0"/>
              <a:t>2</a:t>
            </a:fld>
            <a:endParaRPr lang="en-NZ"/>
          </a:p>
        </p:txBody>
      </p:sp>
    </p:spTree>
    <p:extLst>
      <p:ext uri="{BB962C8B-B14F-4D97-AF65-F5344CB8AC3E}">
        <p14:creationId xmlns:p14="http://schemas.microsoft.com/office/powerpoint/2010/main" val="1077426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https://phys.org/news/2021-07-shifts-decolonise-ecological-science-field.html</a:t>
            </a:r>
          </a:p>
          <a:p>
            <a:endParaRPr lang="en-US" dirty="0"/>
          </a:p>
          <a:p>
            <a:r>
              <a:rPr lang="en-US" dirty="0"/>
              <a:t>Cite this article</a:t>
            </a:r>
          </a:p>
          <a:p>
            <a:r>
              <a:rPr lang="en-US" dirty="0" err="1"/>
              <a:t>Trisos</a:t>
            </a:r>
            <a:r>
              <a:rPr lang="en-US" dirty="0"/>
              <a:t>, C.H., Auerbach, J. &amp; </a:t>
            </a:r>
            <a:r>
              <a:rPr lang="en-US" dirty="0" err="1"/>
              <a:t>Katti</a:t>
            </a:r>
            <a:r>
              <a:rPr lang="en-US" dirty="0"/>
              <a:t>, M. Decoloniality and anti-oppressive practices for a more ethical ecology. Nat </a:t>
            </a:r>
            <a:r>
              <a:rPr lang="en-US" dirty="0" err="1"/>
              <a:t>Ecol</a:t>
            </a:r>
            <a:r>
              <a:rPr lang="en-US" dirty="0"/>
              <a:t> </a:t>
            </a:r>
            <a:r>
              <a:rPr lang="en-US" dirty="0" err="1"/>
              <a:t>Evol</a:t>
            </a:r>
            <a:r>
              <a:rPr lang="en-US" dirty="0"/>
              <a:t> 5, 1205–1212 (2021). https://doi.org/10.1038/s41559-021-01460-w</a:t>
            </a:r>
          </a:p>
          <a:p>
            <a:endParaRPr lang="en-US" dirty="0"/>
          </a:p>
          <a:p>
            <a:r>
              <a:rPr lang="en-US" dirty="0"/>
              <a:t>Image: https://www.nature.com/articles/s41559-021-01460-w/figures/2 (Keren Cooper)</a:t>
            </a:r>
          </a:p>
          <a:p>
            <a:endParaRPr lang="en-US" dirty="0"/>
          </a:p>
        </p:txBody>
      </p:sp>
      <p:sp>
        <p:nvSpPr>
          <p:cNvPr id="4" name="Slide Number Placeholder 3"/>
          <p:cNvSpPr>
            <a:spLocks noGrp="1"/>
          </p:cNvSpPr>
          <p:nvPr>
            <p:ph type="sldNum" sz="quarter" idx="5"/>
          </p:nvPr>
        </p:nvSpPr>
        <p:spPr/>
        <p:txBody>
          <a:bodyPr/>
          <a:lstStyle/>
          <a:p>
            <a:fld id="{B0763B21-9A42-438E-A517-E7A453F529F2}" type="slidenum">
              <a:rPr lang="en-NZ" smtClean="0"/>
              <a:t>20</a:t>
            </a:fld>
            <a:endParaRPr lang="en-NZ"/>
          </a:p>
        </p:txBody>
      </p:sp>
    </p:spTree>
    <p:extLst>
      <p:ext uri="{BB962C8B-B14F-4D97-AF65-F5344CB8AC3E}">
        <p14:creationId xmlns:p14="http://schemas.microsoft.com/office/powerpoint/2010/main" val="2361880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https://eileenadler.com/blog/grandma-how-do-you-deal-with-pain-by-elena-barnabe</a:t>
            </a:r>
          </a:p>
          <a:p>
            <a:endParaRPr lang="en-US" dirty="0"/>
          </a:p>
        </p:txBody>
      </p:sp>
      <p:sp>
        <p:nvSpPr>
          <p:cNvPr id="4" name="Slide Number Placeholder 3"/>
          <p:cNvSpPr>
            <a:spLocks noGrp="1"/>
          </p:cNvSpPr>
          <p:nvPr>
            <p:ph type="sldNum" sz="quarter" idx="5"/>
          </p:nvPr>
        </p:nvSpPr>
        <p:spPr/>
        <p:txBody>
          <a:bodyPr/>
          <a:lstStyle/>
          <a:p>
            <a:fld id="{B0763B21-9A42-438E-A517-E7A453F529F2}" type="slidenum">
              <a:rPr lang="en-NZ" smtClean="0"/>
              <a:t>22</a:t>
            </a:fld>
            <a:endParaRPr lang="en-NZ"/>
          </a:p>
        </p:txBody>
      </p:sp>
    </p:spTree>
    <p:extLst>
      <p:ext uri="{BB962C8B-B14F-4D97-AF65-F5344CB8AC3E}">
        <p14:creationId xmlns:p14="http://schemas.microsoft.com/office/powerpoint/2010/main" val="1488336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AAEC71-EEB6-476B-8E41-11D16691C988}" type="slidenum">
              <a:rPr lang="en-US" smtClean="0"/>
              <a:t>26</a:t>
            </a:fld>
            <a:endParaRPr lang="en-US"/>
          </a:p>
        </p:txBody>
      </p:sp>
    </p:spTree>
    <p:extLst>
      <p:ext uri="{BB962C8B-B14F-4D97-AF65-F5344CB8AC3E}">
        <p14:creationId xmlns:p14="http://schemas.microsoft.com/office/powerpoint/2010/main" val="3133171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AAEC71-EEB6-476B-8E41-11D16691C988}" type="slidenum">
              <a:rPr lang="en-US" smtClean="0"/>
              <a:t>28</a:t>
            </a:fld>
            <a:endParaRPr lang="en-US"/>
          </a:p>
        </p:txBody>
      </p:sp>
    </p:spTree>
    <p:extLst>
      <p:ext uri="{BB962C8B-B14F-4D97-AF65-F5344CB8AC3E}">
        <p14:creationId xmlns:p14="http://schemas.microsoft.com/office/powerpoint/2010/main" val="1763277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AAEC71-EEB6-476B-8E41-11D16691C988}" type="slidenum">
              <a:rPr lang="en-US" smtClean="0"/>
              <a:t>29</a:t>
            </a:fld>
            <a:endParaRPr lang="en-US"/>
          </a:p>
        </p:txBody>
      </p:sp>
    </p:spTree>
    <p:extLst>
      <p:ext uri="{BB962C8B-B14F-4D97-AF65-F5344CB8AC3E}">
        <p14:creationId xmlns:p14="http://schemas.microsoft.com/office/powerpoint/2010/main" val="3059936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AAEC71-EEB6-476B-8E41-11D16691C988}" type="slidenum">
              <a:rPr lang="en-US" smtClean="0"/>
              <a:t>30</a:t>
            </a:fld>
            <a:endParaRPr lang="en-US"/>
          </a:p>
        </p:txBody>
      </p:sp>
    </p:spTree>
    <p:extLst>
      <p:ext uri="{BB962C8B-B14F-4D97-AF65-F5344CB8AC3E}">
        <p14:creationId xmlns:p14="http://schemas.microsoft.com/office/powerpoint/2010/main" val="949425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AAEC71-EEB6-476B-8E41-11D16691C988}" type="slidenum">
              <a:rPr lang="en-US" smtClean="0"/>
              <a:t>31</a:t>
            </a:fld>
            <a:endParaRPr lang="en-US"/>
          </a:p>
        </p:txBody>
      </p:sp>
    </p:spTree>
    <p:extLst>
      <p:ext uri="{BB962C8B-B14F-4D97-AF65-F5344CB8AC3E}">
        <p14:creationId xmlns:p14="http://schemas.microsoft.com/office/powerpoint/2010/main" val="701697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Stay with this thought for a moment and when ready write down, yes, no or I don’t know.</a:t>
            </a:r>
          </a:p>
        </p:txBody>
      </p:sp>
      <p:sp>
        <p:nvSpPr>
          <p:cNvPr id="4" name="Slide Number Placeholder 3"/>
          <p:cNvSpPr>
            <a:spLocks noGrp="1"/>
          </p:cNvSpPr>
          <p:nvPr>
            <p:ph type="sldNum" sz="quarter" idx="5"/>
          </p:nvPr>
        </p:nvSpPr>
        <p:spPr/>
        <p:txBody>
          <a:bodyPr/>
          <a:lstStyle/>
          <a:p>
            <a:fld id="{B0763B21-9A42-438E-A517-E7A453F529F2}" type="slidenum">
              <a:rPr lang="en-NZ" smtClean="0"/>
              <a:t>3</a:t>
            </a:fld>
            <a:endParaRPr lang="en-NZ"/>
          </a:p>
        </p:txBody>
      </p:sp>
    </p:spTree>
    <p:extLst>
      <p:ext uri="{BB962C8B-B14F-4D97-AF65-F5344CB8AC3E}">
        <p14:creationId xmlns:p14="http://schemas.microsoft.com/office/powerpoint/2010/main" val="4015000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Regardless of your yes, no or I don’t know or any other in-between answer – please take a moment to focus on the second question</a:t>
            </a:r>
          </a:p>
          <a:p>
            <a:r>
              <a:rPr lang="en-US" dirty="0"/>
              <a:t>The Story of</a:t>
            </a:r>
          </a:p>
          <a:p>
            <a:r>
              <a:rPr lang="en-US" dirty="0"/>
              <a:t>Imaginal Cells</a:t>
            </a:r>
          </a:p>
          <a:p>
            <a:r>
              <a:rPr lang="en-US" dirty="0"/>
              <a:t>The term “imaginal” has connotations of imagination, the process of creating new ideas and concepts of things that do not yet exist.</a:t>
            </a:r>
          </a:p>
          <a:p>
            <a:endParaRPr lang="en-US" dirty="0"/>
          </a:p>
          <a:p>
            <a:r>
              <a:rPr lang="en-US" dirty="0"/>
              <a:t>But in biology, the term is applied to imaginal cells – and the startling science behind imaginal cells is where we get our inspiration for the work we do.</a:t>
            </a:r>
          </a:p>
          <a:p>
            <a:endParaRPr lang="en-US" dirty="0"/>
          </a:p>
          <a:p>
            <a:r>
              <a:rPr lang="en-US" dirty="0"/>
              <a:t>We all grew up knowing a bit about the metamorphosis of a caterpillar into a butterfly. The truly amazing part of this process, however, is in the scientific detail of how it actually happens in nature.</a:t>
            </a:r>
          </a:p>
          <a:p>
            <a:endParaRPr lang="en-US" dirty="0"/>
          </a:p>
          <a:p>
            <a:r>
              <a:rPr lang="en-US" dirty="0"/>
              <a:t>After a period of ravenous consumption, a caterpillar finds an appropriate perch and forms a chrysalis – so far so good. The end result, we know, is a butterfly, but the truly astonishing thing is that there is no structural similarity at all between a caterpillar and a butterfly.</a:t>
            </a:r>
          </a:p>
          <a:p>
            <a:endParaRPr lang="en-US" dirty="0"/>
          </a:p>
          <a:p>
            <a:r>
              <a:rPr lang="en-US" dirty="0"/>
              <a:t>Inside the chrysalis the caterpillar, unable to move, actually dissolves into organic goop. Cells, which had been dormant in the caterpillar and which biologists have the poetic genius to call “imaginal cells,” begin a process of creating a new form and structure.</a:t>
            </a:r>
          </a:p>
          <a:p>
            <a:endParaRPr lang="en-US" dirty="0"/>
          </a:p>
          <a:p>
            <a:r>
              <a:rPr lang="en-US" dirty="0"/>
              <a:t>At first these imaginal cells – the seeds of future potential, which contain the blueprint of a flying creature—operate independently as single-cell organisms. They are regarded as threats and are attacked by the caterpillar’s immune system. But they persist, multiply, and connect with each other. The imaginal cells form clusters and clumps, begin resonating at the same frequency and passing information back and forth until they hit a tipping point. They begin acting not as discrete individual cells but as a multi-cell organism – and a butterfly is born.</a:t>
            </a:r>
          </a:p>
          <a:p>
            <a:endParaRPr lang="en-US" dirty="0"/>
          </a:p>
          <a:p>
            <a:r>
              <a:rPr lang="en-US" dirty="0"/>
              <a:t>We believe that courageous leaders are the imaginal cells within their organizations to help them transform to meet the challenges of our times.</a:t>
            </a:r>
          </a:p>
          <a:p>
            <a:endParaRPr lang="en-US" dirty="0"/>
          </a:p>
          <a:p>
            <a:r>
              <a:rPr lang="en-US" dirty="0"/>
              <a:t>Our life’s work is to find new and more effective ways to help courageous leaders imagine a better future and work with others to make their dreams a reality.</a:t>
            </a:r>
          </a:p>
          <a:p>
            <a:r>
              <a:rPr lang="en-US" dirty="0"/>
              <a:t>https://www.imaginal-labs.com/about</a:t>
            </a:r>
          </a:p>
        </p:txBody>
      </p:sp>
      <p:sp>
        <p:nvSpPr>
          <p:cNvPr id="4" name="Slide Number Placeholder 3"/>
          <p:cNvSpPr>
            <a:spLocks noGrp="1"/>
          </p:cNvSpPr>
          <p:nvPr>
            <p:ph type="sldNum" sz="quarter" idx="5"/>
          </p:nvPr>
        </p:nvSpPr>
        <p:spPr/>
        <p:txBody>
          <a:bodyPr/>
          <a:lstStyle/>
          <a:p>
            <a:fld id="{B0763B21-9A42-438E-A517-E7A453F529F2}" type="slidenum">
              <a:rPr lang="en-NZ" smtClean="0"/>
              <a:t>4</a:t>
            </a:fld>
            <a:endParaRPr lang="en-NZ"/>
          </a:p>
        </p:txBody>
      </p:sp>
    </p:spTree>
    <p:extLst>
      <p:ext uri="{BB962C8B-B14F-4D97-AF65-F5344CB8AC3E}">
        <p14:creationId xmlns:p14="http://schemas.microsoft.com/office/powerpoint/2010/main" val="399055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Photo is  is from: https://www.momentoflove.org/</a:t>
            </a:r>
          </a:p>
          <a:p>
            <a:endParaRPr lang="en-NZ" dirty="0"/>
          </a:p>
          <a:p>
            <a:r>
              <a:rPr lang="en-NZ" dirty="0"/>
              <a:t>Luckily, it is only a man, we still have more than 50% of population who is not!!!! Joke aside, how does this belief make us feel, act, think? </a:t>
            </a:r>
          </a:p>
        </p:txBody>
      </p:sp>
      <p:sp>
        <p:nvSpPr>
          <p:cNvPr id="4" name="Slide Number Placeholder 3"/>
          <p:cNvSpPr>
            <a:spLocks noGrp="1"/>
          </p:cNvSpPr>
          <p:nvPr>
            <p:ph type="sldNum" sz="quarter" idx="5"/>
          </p:nvPr>
        </p:nvSpPr>
        <p:spPr/>
        <p:txBody>
          <a:bodyPr/>
          <a:lstStyle/>
          <a:p>
            <a:fld id="{B0763B21-9A42-438E-A517-E7A453F529F2}" type="slidenum">
              <a:rPr lang="en-NZ" smtClean="0"/>
              <a:t>5</a:t>
            </a:fld>
            <a:endParaRPr lang="en-NZ"/>
          </a:p>
        </p:txBody>
      </p:sp>
    </p:spTree>
    <p:extLst>
      <p:ext uri="{BB962C8B-B14F-4D97-AF65-F5344CB8AC3E}">
        <p14:creationId xmlns:p14="http://schemas.microsoft.com/office/powerpoint/2010/main" val="490004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Polarization is good only on sunglasses</a:t>
            </a:r>
          </a:p>
        </p:txBody>
      </p:sp>
      <p:sp>
        <p:nvSpPr>
          <p:cNvPr id="4" name="Slide Number Placeholder 3"/>
          <p:cNvSpPr>
            <a:spLocks noGrp="1"/>
          </p:cNvSpPr>
          <p:nvPr>
            <p:ph type="sldNum" sz="quarter" idx="5"/>
          </p:nvPr>
        </p:nvSpPr>
        <p:spPr/>
        <p:txBody>
          <a:bodyPr/>
          <a:lstStyle/>
          <a:p>
            <a:fld id="{B0763B21-9A42-438E-A517-E7A453F529F2}" type="slidenum">
              <a:rPr lang="en-NZ" smtClean="0"/>
              <a:t>6</a:t>
            </a:fld>
            <a:endParaRPr lang="en-NZ"/>
          </a:p>
        </p:txBody>
      </p:sp>
    </p:spTree>
    <p:extLst>
      <p:ext uri="{BB962C8B-B14F-4D97-AF65-F5344CB8AC3E}">
        <p14:creationId xmlns:p14="http://schemas.microsoft.com/office/powerpoint/2010/main" val="3109159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https://www.weboflove.org/keystolife#acceptance</a:t>
            </a:r>
          </a:p>
          <a:p>
            <a:endParaRPr lang="en-NZ" dirty="0"/>
          </a:p>
          <a:p>
            <a:r>
              <a:rPr lang="en-NZ" dirty="0"/>
              <a:t>Nina Maybe </a:t>
            </a:r>
            <a:r>
              <a:rPr lang="en-NZ" dirty="0" err="1"/>
              <a:t>TedX</a:t>
            </a:r>
            <a:r>
              <a:rPr lang="en-NZ" dirty="0"/>
              <a:t> talk:</a:t>
            </a:r>
          </a:p>
          <a:p>
            <a:r>
              <a:rPr lang="en-NZ" dirty="0"/>
              <a:t>https://www.ted.com/talks/nina_maybe_radical_vulnerability_choosing_authenticity_as_an_act_of_resistance</a:t>
            </a:r>
          </a:p>
          <a:p>
            <a:endParaRPr lang="en-NZ" dirty="0"/>
          </a:p>
        </p:txBody>
      </p:sp>
      <p:sp>
        <p:nvSpPr>
          <p:cNvPr id="4" name="Slide Number Placeholder 3"/>
          <p:cNvSpPr>
            <a:spLocks noGrp="1"/>
          </p:cNvSpPr>
          <p:nvPr>
            <p:ph type="sldNum" sz="quarter" idx="5"/>
          </p:nvPr>
        </p:nvSpPr>
        <p:spPr/>
        <p:txBody>
          <a:bodyPr/>
          <a:lstStyle/>
          <a:p>
            <a:fld id="{B0763B21-9A42-438E-A517-E7A453F529F2}" type="slidenum">
              <a:rPr lang="en-NZ" smtClean="0"/>
              <a:t>7</a:t>
            </a:fld>
            <a:endParaRPr lang="en-NZ"/>
          </a:p>
        </p:txBody>
      </p:sp>
    </p:spTree>
    <p:extLst>
      <p:ext uri="{BB962C8B-B14F-4D97-AF65-F5344CB8AC3E}">
        <p14:creationId xmlns:p14="http://schemas.microsoft.com/office/powerpoint/2010/main" val="2476677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https://www.personalgrowthcourses.net/stories/talbot.universe_hologram - pic</a:t>
            </a:r>
          </a:p>
          <a:p>
            <a:r>
              <a:rPr lang="en-NZ" dirty="0"/>
              <a:t>https://www.wanttoknow.info/fluidintelligence - definition</a:t>
            </a:r>
          </a:p>
          <a:p>
            <a:endParaRPr lang="en-NZ" dirty="0"/>
          </a:p>
          <a:p>
            <a:r>
              <a:rPr lang="en-NZ" dirty="0"/>
              <a:t>https://nautil.us/issue/50/emergence/the-strange-similarity-of-neuron-and-galaxy-networks  (image)</a:t>
            </a:r>
          </a:p>
          <a:p>
            <a:endParaRPr lang="en-NZ" dirty="0"/>
          </a:p>
        </p:txBody>
      </p:sp>
      <p:sp>
        <p:nvSpPr>
          <p:cNvPr id="4" name="Slide Number Placeholder 3"/>
          <p:cNvSpPr>
            <a:spLocks noGrp="1"/>
          </p:cNvSpPr>
          <p:nvPr>
            <p:ph type="sldNum" sz="quarter" idx="5"/>
          </p:nvPr>
        </p:nvSpPr>
        <p:spPr/>
        <p:txBody>
          <a:bodyPr/>
          <a:lstStyle/>
          <a:p>
            <a:fld id="{B0763B21-9A42-438E-A517-E7A453F529F2}" type="slidenum">
              <a:rPr lang="en-NZ" smtClean="0"/>
              <a:t>12</a:t>
            </a:fld>
            <a:endParaRPr lang="en-NZ"/>
          </a:p>
        </p:txBody>
      </p:sp>
    </p:spTree>
    <p:extLst>
      <p:ext uri="{BB962C8B-B14F-4D97-AF65-F5344CB8AC3E}">
        <p14:creationId xmlns:p14="http://schemas.microsoft.com/office/powerpoint/2010/main" val="2816842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https://news.aut.ac.nz/opinion/how-to-decolonise-a-mind</a:t>
            </a:r>
          </a:p>
          <a:p>
            <a:r>
              <a:rPr lang="fr-FR" b="1" i="0" dirty="0">
                <a:solidFill>
                  <a:srgbClr val="000000"/>
                </a:solidFill>
                <a:effectLst/>
                <a:latin typeface="HeliaCore-Light"/>
              </a:rPr>
              <a:t>AUT </a:t>
            </a:r>
            <a:r>
              <a:rPr lang="fr-FR" b="1" i="0" dirty="0" err="1">
                <a:solidFill>
                  <a:srgbClr val="000000"/>
                </a:solidFill>
                <a:effectLst/>
                <a:latin typeface="HeliaCore-Light"/>
              </a:rPr>
              <a:t>lecturer</a:t>
            </a:r>
            <a:r>
              <a:rPr lang="fr-FR" b="1" i="0" dirty="0">
                <a:solidFill>
                  <a:srgbClr val="000000"/>
                </a:solidFill>
                <a:effectLst/>
                <a:latin typeface="HeliaCore-Light"/>
              </a:rPr>
              <a:t> Dr </a:t>
            </a:r>
            <a:r>
              <a:rPr lang="fr-FR" b="1" i="0" dirty="0" err="1">
                <a:solidFill>
                  <a:srgbClr val="000000"/>
                </a:solidFill>
                <a:effectLst/>
                <a:latin typeface="HeliaCore-Light"/>
              </a:rPr>
              <a:t>Atakohu</a:t>
            </a:r>
            <a:r>
              <a:rPr lang="fr-FR" b="1" i="0" dirty="0">
                <a:solidFill>
                  <a:srgbClr val="000000"/>
                </a:solidFill>
                <a:effectLst/>
                <a:latin typeface="HeliaCore-Light"/>
              </a:rPr>
              <a:t> Middleton.</a:t>
            </a:r>
          </a:p>
          <a:p>
            <a:pPr algn="l"/>
            <a:r>
              <a:rPr lang="en-US" b="0" i="0" dirty="0">
                <a:solidFill>
                  <a:srgbClr val="000000"/>
                </a:solidFill>
                <a:effectLst/>
                <a:latin typeface="HeliaCore-Light"/>
              </a:rPr>
              <a:t>raised with </a:t>
            </a:r>
            <a:r>
              <a:rPr lang="en-US" b="0" i="0" dirty="0" err="1">
                <a:solidFill>
                  <a:srgbClr val="000000"/>
                </a:solidFill>
                <a:effectLst/>
                <a:latin typeface="HeliaCore-Light"/>
              </a:rPr>
              <a:t>Pākehā</a:t>
            </a:r>
            <a:r>
              <a:rPr lang="en-US" b="0" i="0" dirty="0">
                <a:solidFill>
                  <a:srgbClr val="000000"/>
                </a:solidFill>
                <a:effectLst/>
                <a:latin typeface="HeliaCore-Light"/>
              </a:rPr>
              <a:t> values only. It never occurred to me, as a kid, that there were other ways of seeing, being and doing. At that age, you don’t </a:t>
            </a:r>
            <a:r>
              <a:rPr lang="en-US" b="0" i="0" dirty="0" err="1">
                <a:solidFill>
                  <a:srgbClr val="000000"/>
                </a:solidFill>
                <a:effectLst/>
                <a:latin typeface="HeliaCore-Light"/>
              </a:rPr>
              <a:t>realise</a:t>
            </a:r>
            <a:r>
              <a:rPr lang="en-US" b="0" i="0" dirty="0">
                <a:solidFill>
                  <a:srgbClr val="000000"/>
                </a:solidFill>
                <a:effectLst/>
                <a:latin typeface="HeliaCore-Light"/>
              </a:rPr>
              <a:t> the power of </a:t>
            </a:r>
            <a:r>
              <a:rPr lang="en-US" b="0" i="0" dirty="0" err="1">
                <a:solidFill>
                  <a:srgbClr val="000000"/>
                </a:solidFill>
                <a:effectLst/>
                <a:latin typeface="HeliaCore-Light"/>
              </a:rPr>
              <a:t>socialisation</a:t>
            </a:r>
            <a:r>
              <a:rPr lang="en-US" b="0" i="0" dirty="0">
                <a:solidFill>
                  <a:srgbClr val="000000"/>
                </a:solidFill>
                <a:effectLst/>
                <a:latin typeface="HeliaCore-Light"/>
              </a:rPr>
              <a:t> to embed and reinforce the sanctioned narrative.</a:t>
            </a:r>
          </a:p>
          <a:p>
            <a:pPr algn="l"/>
            <a:r>
              <a:rPr lang="en-US" b="0" i="0" dirty="0">
                <a:solidFill>
                  <a:srgbClr val="000000"/>
                </a:solidFill>
                <a:effectLst/>
                <a:latin typeface="HeliaCore-Light"/>
              </a:rPr>
              <a:t>For me, the </a:t>
            </a:r>
            <a:r>
              <a:rPr lang="en-US" b="0" i="0" dirty="0" err="1">
                <a:solidFill>
                  <a:srgbClr val="000000"/>
                </a:solidFill>
                <a:effectLst/>
                <a:latin typeface="HeliaCore-Light"/>
              </a:rPr>
              <a:t>decolonisation</a:t>
            </a:r>
            <a:r>
              <a:rPr lang="en-US" b="0" i="0" dirty="0">
                <a:solidFill>
                  <a:srgbClr val="000000"/>
                </a:solidFill>
                <a:effectLst/>
                <a:latin typeface="HeliaCore-Light"/>
              </a:rPr>
              <a:t> process started with the rude </a:t>
            </a:r>
            <a:r>
              <a:rPr lang="en-US" b="0" i="0" dirty="0" err="1">
                <a:solidFill>
                  <a:srgbClr val="000000"/>
                </a:solidFill>
                <a:effectLst/>
                <a:latin typeface="HeliaCore-Light"/>
              </a:rPr>
              <a:t>realisation</a:t>
            </a:r>
            <a:r>
              <a:rPr lang="en-US" b="0" i="0" dirty="0">
                <a:solidFill>
                  <a:srgbClr val="000000"/>
                </a:solidFill>
                <a:effectLst/>
                <a:latin typeface="HeliaCore-Light"/>
              </a:rPr>
              <a:t> that the history of Aotearoa we were told at school presented just one side of the story, </a:t>
            </a:r>
            <a:r>
              <a:rPr lang="en-US" b="0" i="0" dirty="0" err="1">
                <a:solidFill>
                  <a:srgbClr val="000000"/>
                </a:solidFill>
                <a:effectLst/>
                <a:latin typeface="HeliaCore-Light"/>
              </a:rPr>
              <a:t>demonising</a:t>
            </a:r>
            <a:r>
              <a:rPr lang="en-US" b="0" i="0" dirty="0">
                <a:solidFill>
                  <a:srgbClr val="000000"/>
                </a:solidFill>
                <a:effectLst/>
                <a:latin typeface="HeliaCore-Light"/>
              </a:rPr>
              <a:t> Māori as it went. But that spurred me to action. So, based on that experience, which took place in the 1990s when I was in my 20s, here are my top tips on how to </a:t>
            </a:r>
            <a:r>
              <a:rPr lang="en-US" b="0" i="0" dirty="0" err="1">
                <a:solidFill>
                  <a:srgbClr val="000000"/>
                </a:solidFill>
                <a:effectLst/>
                <a:latin typeface="HeliaCore-Light"/>
              </a:rPr>
              <a:t>decolonise</a:t>
            </a:r>
            <a:r>
              <a:rPr lang="en-US" b="0" i="0" dirty="0">
                <a:solidFill>
                  <a:srgbClr val="000000"/>
                </a:solidFill>
                <a:effectLst/>
                <a:latin typeface="HeliaCore-Light"/>
              </a:rPr>
              <a:t> a mind.</a:t>
            </a:r>
          </a:p>
          <a:p>
            <a:pPr algn="l"/>
            <a:r>
              <a:rPr lang="en-US" b="0" i="0" dirty="0">
                <a:solidFill>
                  <a:srgbClr val="000000"/>
                </a:solidFill>
                <a:effectLst/>
                <a:latin typeface="HeliaCore-Light"/>
              </a:rPr>
              <a:t>1: Read accessible, well-written history from a Māori perspective to make up for what we never got at school. The changing </a:t>
            </a:r>
            <a:r>
              <a:rPr lang="en-US" b="0" i="0" dirty="0" err="1">
                <a:solidFill>
                  <a:srgbClr val="000000"/>
                </a:solidFill>
                <a:effectLst/>
                <a:latin typeface="HeliaCore-Light"/>
              </a:rPr>
              <a:t>waiaro</a:t>
            </a:r>
            <a:r>
              <a:rPr lang="en-US" b="0" i="0" dirty="0">
                <a:solidFill>
                  <a:srgbClr val="000000"/>
                </a:solidFill>
                <a:effectLst/>
                <a:latin typeface="HeliaCore-Light"/>
              </a:rPr>
              <a:t> (attitudes) in our country and the new school history curriculum that comes into force next year will remedy the lop-sided story-telling for the next generation. It’s come too late for adults, so we have to take our own </a:t>
            </a:r>
            <a:r>
              <a:rPr lang="en-US" b="0" i="0" dirty="0" err="1">
                <a:solidFill>
                  <a:srgbClr val="000000"/>
                </a:solidFill>
                <a:effectLst/>
                <a:latin typeface="HeliaCore-Light"/>
              </a:rPr>
              <a:t>decolonisation</a:t>
            </a:r>
            <a:r>
              <a:rPr lang="en-US" b="0" i="0" dirty="0">
                <a:solidFill>
                  <a:srgbClr val="000000"/>
                </a:solidFill>
                <a:effectLst/>
                <a:latin typeface="HeliaCore-Light"/>
              </a:rPr>
              <a:t> in hand.</a:t>
            </a:r>
          </a:p>
          <a:p>
            <a:pPr algn="l"/>
            <a:r>
              <a:rPr lang="en-US" b="0" i="0" dirty="0">
                <a:solidFill>
                  <a:srgbClr val="000000"/>
                </a:solidFill>
                <a:effectLst/>
                <a:latin typeface="HeliaCore-Light"/>
              </a:rPr>
              <a:t>My top books for this are Ka </a:t>
            </a:r>
            <a:r>
              <a:rPr lang="en-US" b="0" i="0" dirty="0" err="1">
                <a:solidFill>
                  <a:srgbClr val="000000"/>
                </a:solidFill>
                <a:effectLst/>
                <a:latin typeface="HeliaCore-Light"/>
              </a:rPr>
              <a:t>whawhai</a:t>
            </a:r>
            <a:r>
              <a:rPr lang="en-US" b="0" i="0" dirty="0">
                <a:solidFill>
                  <a:srgbClr val="000000"/>
                </a:solidFill>
                <a:effectLst/>
                <a:latin typeface="HeliaCore-Light"/>
              </a:rPr>
              <a:t> </a:t>
            </a:r>
            <a:r>
              <a:rPr lang="en-US" b="0" i="0" dirty="0" err="1">
                <a:solidFill>
                  <a:srgbClr val="000000"/>
                </a:solidFill>
                <a:effectLst/>
                <a:latin typeface="HeliaCore-Light"/>
              </a:rPr>
              <a:t>tonu</a:t>
            </a:r>
            <a:r>
              <a:rPr lang="en-US" b="0" i="0" dirty="0">
                <a:solidFill>
                  <a:srgbClr val="000000"/>
                </a:solidFill>
                <a:effectLst/>
                <a:latin typeface="HeliaCore-Light"/>
              </a:rPr>
              <a:t> </a:t>
            </a:r>
            <a:r>
              <a:rPr lang="en-US" b="0" i="0" dirty="0" err="1">
                <a:solidFill>
                  <a:srgbClr val="000000"/>
                </a:solidFill>
                <a:effectLst/>
                <a:latin typeface="HeliaCore-Light"/>
              </a:rPr>
              <a:t>mātou</a:t>
            </a:r>
            <a:r>
              <a:rPr lang="en-US" b="0" i="0" dirty="0">
                <a:solidFill>
                  <a:srgbClr val="000000"/>
                </a:solidFill>
                <a:effectLst/>
                <a:latin typeface="HeliaCore-Light"/>
              </a:rPr>
              <a:t> Struggle without end by </a:t>
            </a:r>
            <a:r>
              <a:rPr lang="en-US" b="0" i="0" dirty="0" err="1">
                <a:solidFill>
                  <a:srgbClr val="000000"/>
                </a:solidFill>
                <a:effectLst/>
                <a:latin typeface="HeliaCore-Light"/>
              </a:rPr>
              <a:t>Ranginui</a:t>
            </a:r>
            <a:r>
              <a:rPr lang="en-US" b="0" i="0" dirty="0">
                <a:solidFill>
                  <a:srgbClr val="000000"/>
                </a:solidFill>
                <a:effectLst/>
                <a:latin typeface="HeliaCore-Light"/>
              </a:rPr>
              <a:t> Walker (Penguin) and </a:t>
            </a:r>
            <a:r>
              <a:rPr lang="en-US" b="0" i="0" dirty="0" err="1">
                <a:solidFill>
                  <a:srgbClr val="000000"/>
                </a:solidFill>
                <a:effectLst/>
                <a:latin typeface="HeliaCore-Light"/>
              </a:rPr>
              <a:t>Tangata</a:t>
            </a:r>
            <a:r>
              <a:rPr lang="en-US" b="0" i="0" dirty="0">
                <a:solidFill>
                  <a:srgbClr val="000000"/>
                </a:solidFill>
                <a:effectLst/>
                <a:latin typeface="HeliaCore-Light"/>
              </a:rPr>
              <a:t> Whenua: An Illustrated History by </a:t>
            </a:r>
            <a:r>
              <a:rPr lang="en-US" b="0" i="0" dirty="0" err="1">
                <a:solidFill>
                  <a:srgbClr val="000000"/>
                </a:solidFill>
                <a:effectLst/>
                <a:latin typeface="HeliaCore-Light"/>
              </a:rPr>
              <a:t>Atholl</a:t>
            </a:r>
            <a:r>
              <a:rPr lang="en-US" b="0" i="0" dirty="0">
                <a:solidFill>
                  <a:srgbClr val="000000"/>
                </a:solidFill>
                <a:effectLst/>
                <a:latin typeface="HeliaCore-Light"/>
              </a:rPr>
              <a:t> Anderson, Judith Binney and Aroha Harris (Bridget Williams Books). Also useful is the bilingual comic book Te </a:t>
            </a:r>
            <a:r>
              <a:rPr lang="en-US" b="0" i="0" dirty="0" err="1">
                <a:solidFill>
                  <a:srgbClr val="000000"/>
                </a:solidFill>
                <a:effectLst/>
                <a:latin typeface="HeliaCore-Light"/>
              </a:rPr>
              <a:t>Tiriti</a:t>
            </a:r>
            <a:r>
              <a:rPr lang="en-US" b="0" i="0" dirty="0">
                <a:solidFill>
                  <a:srgbClr val="000000"/>
                </a:solidFill>
                <a:effectLst/>
                <a:latin typeface="HeliaCore-Light"/>
              </a:rPr>
              <a:t> o Waitangi by Toby Morris, Ross </a:t>
            </a:r>
            <a:r>
              <a:rPr lang="en-US" b="0" i="0" dirty="0" err="1">
                <a:solidFill>
                  <a:srgbClr val="000000"/>
                </a:solidFill>
                <a:effectLst/>
                <a:latin typeface="HeliaCore-Light"/>
              </a:rPr>
              <a:t>Calman</a:t>
            </a:r>
            <a:r>
              <a:rPr lang="en-US" b="0" i="0" dirty="0">
                <a:solidFill>
                  <a:srgbClr val="000000"/>
                </a:solidFill>
                <a:effectLst/>
                <a:latin typeface="HeliaCore-Light"/>
              </a:rPr>
              <a:t>, Mark Derby and </a:t>
            </a:r>
            <a:r>
              <a:rPr lang="en-US" b="0" i="0" dirty="0" err="1">
                <a:solidFill>
                  <a:srgbClr val="000000"/>
                </a:solidFill>
                <a:effectLst/>
                <a:latin typeface="HeliaCore-Light"/>
              </a:rPr>
              <a:t>Piripi</a:t>
            </a:r>
            <a:r>
              <a:rPr lang="en-US" b="0" i="0" dirty="0">
                <a:solidFill>
                  <a:srgbClr val="000000"/>
                </a:solidFill>
                <a:effectLst/>
                <a:latin typeface="HeliaCore-Light"/>
              </a:rPr>
              <a:t> Walker (Life Education E </a:t>
            </a:r>
            <a:r>
              <a:rPr lang="en-US" b="0" i="0" dirty="0" err="1">
                <a:solidFill>
                  <a:srgbClr val="000000"/>
                </a:solidFill>
                <a:effectLst/>
                <a:latin typeface="HeliaCore-Light"/>
              </a:rPr>
              <a:t>Tū</a:t>
            </a:r>
            <a:r>
              <a:rPr lang="en-US" b="0" i="0" dirty="0">
                <a:solidFill>
                  <a:srgbClr val="000000"/>
                </a:solidFill>
                <a:effectLst/>
                <a:latin typeface="HeliaCore-Light"/>
              </a:rPr>
              <a:t>), which is written in a style accessible to </a:t>
            </a:r>
            <a:r>
              <a:rPr lang="en-US" b="0" i="0" dirty="0" err="1">
                <a:solidFill>
                  <a:srgbClr val="000000"/>
                </a:solidFill>
                <a:effectLst/>
                <a:latin typeface="HeliaCore-Light"/>
              </a:rPr>
              <a:t>pakeke</a:t>
            </a:r>
            <a:r>
              <a:rPr lang="en-US" b="0" i="0" dirty="0">
                <a:solidFill>
                  <a:srgbClr val="000000"/>
                </a:solidFill>
                <a:effectLst/>
                <a:latin typeface="HeliaCore-Light"/>
              </a:rPr>
              <a:t> (adults) and </a:t>
            </a:r>
            <a:r>
              <a:rPr lang="en-US" b="0" i="0" dirty="0" err="1">
                <a:solidFill>
                  <a:srgbClr val="000000"/>
                </a:solidFill>
                <a:effectLst/>
                <a:latin typeface="HeliaCore-Light"/>
              </a:rPr>
              <a:t>rangatahi</a:t>
            </a:r>
            <a:r>
              <a:rPr lang="en-US" b="0" i="0" dirty="0">
                <a:solidFill>
                  <a:srgbClr val="000000"/>
                </a:solidFill>
                <a:effectLst/>
                <a:latin typeface="HeliaCore-Light"/>
              </a:rPr>
              <a:t> (young people).</a:t>
            </a:r>
          </a:p>
          <a:p>
            <a:pPr algn="l"/>
            <a:r>
              <a:rPr lang="en-US" b="0" i="0" dirty="0">
                <a:solidFill>
                  <a:srgbClr val="000000"/>
                </a:solidFill>
                <a:effectLst/>
                <a:latin typeface="HeliaCore-Light"/>
              </a:rPr>
              <a:t>2: </a:t>
            </a:r>
            <a:r>
              <a:rPr lang="en-US" b="0" i="0" dirty="0" err="1">
                <a:solidFill>
                  <a:srgbClr val="000000"/>
                </a:solidFill>
                <a:effectLst/>
                <a:latin typeface="HeliaCore-Light"/>
              </a:rPr>
              <a:t>Decolonising</a:t>
            </a:r>
            <a:r>
              <a:rPr lang="en-US" b="0" i="0" dirty="0">
                <a:solidFill>
                  <a:srgbClr val="000000"/>
                </a:solidFill>
                <a:effectLst/>
                <a:latin typeface="HeliaCore-Light"/>
              </a:rPr>
              <a:t> your mind means a lot of unlearning as well as learning. Unlearning the idea that the narrative I had been brought up with was the only one (or the only one worth valuing) and learning to balance the world views of my English heritage and my </a:t>
            </a:r>
            <a:r>
              <a:rPr lang="en-US" b="0" i="0" dirty="0" err="1">
                <a:solidFill>
                  <a:srgbClr val="000000"/>
                </a:solidFill>
                <a:effectLst/>
                <a:latin typeface="HeliaCore-Light"/>
              </a:rPr>
              <a:t>iwitanga</a:t>
            </a:r>
            <a:r>
              <a:rPr lang="en-US" b="0" i="0" dirty="0">
                <a:solidFill>
                  <a:srgbClr val="000000"/>
                </a:solidFill>
                <a:effectLst/>
                <a:latin typeface="HeliaCore-Light"/>
              </a:rPr>
              <a:t>. Learning about the construction of identity and </a:t>
            </a:r>
            <a:r>
              <a:rPr lang="en-US" b="0" i="0" dirty="0" err="1">
                <a:solidFill>
                  <a:srgbClr val="000000"/>
                </a:solidFill>
                <a:effectLst/>
                <a:latin typeface="HeliaCore-Light"/>
              </a:rPr>
              <a:t>realising</a:t>
            </a:r>
            <a:r>
              <a:rPr lang="en-US" b="0" i="0" dirty="0">
                <a:solidFill>
                  <a:srgbClr val="000000"/>
                </a:solidFill>
                <a:effectLst/>
                <a:latin typeface="HeliaCore-Light"/>
              </a:rPr>
              <a:t> that while my father identified only with his </a:t>
            </a:r>
            <a:r>
              <a:rPr lang="en-US" b="0" i="0" dirty="0" err="1">
                <a:solidFill>
                  <a:srgbClr val="000000"/>
                </a:solidFill>
                <a:effectLst/>
                <a:latin typeface="HeliaCore-Light"/>
              </a:rPr>
              <a:t>Pākehā</a:t>
            </a:r>
            <a:r>
              <a:rPr lang="en-US" b="0" i="0" dirty="0">
                <a:solidFill>
                  <a:srgbClr val="000000"/>
                </a:solidFill>
                <a:effectLst/>
                <a:latin typeface="HeliaCore-Light"/>
              </a:rPr>
              <a:t> heritage, I was not constrained.</a:t>
            </a:r>
          </a:p>
          <a:p>
            <a:pPr algn="l"/>
            <a:r>
              <a:rPr lang="en-US" b="0" i="0" dirty="0">
                <a:solidFill>
                  <a:srgbClr val="000000"/>
                </a:solidFill>
                <a:effectLst/>
                <a:latin typeface="HeliaCore-Light"/>
              </a:rPr>
              <a:t>3: Learning to see two ways of being teaches you why some </a:t>
            </a:r>
            <a:r>
              <a:rPr lang="en-US" b="0" i="0" dirty="0" err="1">
                <a:solidFill>
                  <a:srgbClr val="000000"/>
                </a:solidFill>
                <a:effectLst/>
                <a:latin typeface="HeliaCore-Light"/>
              </a:rPr>
              <a:t>Pākehā</a:t>
            </a:r>
            <a:r>
              <a:rPr lang="en-US" b="0" i="0" dirty="0">
                <a:solidFill>
                  <a:srgbClr val="000000"/>
                </a:solidFill>
                <a:effectLst/>
                <a:latin typeface="HeliaCore-Light"/>
              </a:rPr>
              <a:t> really struggle to understand the power of their own </a:t>
            </a:r>
            <a:r>
              <a:rPr lang="en-US" b="0" i="0" dirty="0" err="1">
                <a:solidFill>
                  <a:srgbClr val="000000"/>
                </a:solidFill>
                <a:effectLst/>
                <a:latin typeface="HeliaCore-Light"/>
              </a:rPr>
              <a:t>socialisation</a:t>
            </a:r>
            <a:r>
              <a:rPr lang="en-US" b="0" i="0" dirty="0">
                <a:solidFill>
                  <a:srgbClr val="000000"/>
                </a:solidFill>
                <a:effectLst/>
                <a:latin typeface="HeliaCore-Light"/>
              </a:rPr>
              <a:t>. As journalist, writer and teacher Philip </a:t>
            </a:r>
            <a:r>
              <a:rPr lang="en-US" b="0" i="0" dirty="0" err="1">
                <a:solidFill>
                  <a:srgbClr val="000000"/>
                </a:solidFill>
                <a:effectLst/>
                <a:latin typeface="HeliaCore-Light"/>
              </a:rPr>
              <a:t>Tremewan</a:t>
            </a:r>
            <a:r>
              <a:rPr lang="en-US" b="0" i="0" dirty="0">
                <a:solidFill>
                  <a:srgbClr val="000000"/>
                </a:solidFill>
                <a:effectLst/>
                <a:latin typeface="HeliaCore-Light"/>
              </a:rPr>
              <a:t> wrote in Tu </a:t>
            </a:r>
            <a:r>
              <a:rPr lang="en-US" b="0" i="0" dirty="0" err="1">
                <a:solidFill>
                  <a:srgbClr val="000000"/>
                </a:solidFill>
                <a:effectLst/>
                <a:latin typeface="HeliaCore-Light"/>
              </a:rPr>
              <a:t>Tangata</a:t>
            </a:r>
            <a:r>
              <a:rPr lang="en-US" b="0" i="0" dirty="0">
                <a:solidFill>
                  <a:srgbClr val="000000"/>
                </a:solidFill>
                <a:effectLst/>
                <a:latin typeface="HeliaCore-Light"/>
              </a:rPr>
              <a:t> magazine in 1986, “many </a:t>
            </a:r>
            <a:r>
              <a:rPr lang="en-US" b="0" i="0" dirty="0" err="1">
                <a:solidFill>
                  <a:srgbClr val="000000"/>
                </a:solidFill>
                <a:effectLst/>
                <a:latin typeface="HeliaCore-Light"/>
              </a:rPr>
              <a:t>Pākehā</a:t>
            </a:r>
            <a:r>
              <a:rPr lang="en-US" b="0" i="0" dirty="0">
                <a:solidFill>
                  <a:srgbClr val="000000"/>
                </a:solidFill>
                <a:effectLst/>
                <a:latin typeface="HeliaCore-Light"/>
              </a:rPr>
              <a:t> don’t understand their own conditioning. They’re so monocultural that they don’t </a:t>
            </a:r>
            <a:r>
              <a:rPr lang="en-US" b="0" i="0" dirty="0" err="1">
                <a:solidFill>
                  <a:srgbClr val="000000"/>
                </a:solidFill>
                <a:effectLst/>
                <a:latin typeface="HeliaCore-Light"/>
              </a:rPr>
              <a:t>realise</a:t>
            </a:r>
            <a:r>
              <a:rPr lang="en-US" b="0" i="0" dirty="0">
                <a:solidFill>
                  <a:srgbClr val="000000"/>
                </a:solidFill>
                <a:effectLst/>
                <a:latin typeface="HeliaCore-Light"/>
              </a:rPr>
              <a:t> they have a culture and that the values - are culturally based, not some universal, divinely ordained law.” That, of course, does not excuse racism.</a:t>
            </a:r>
          </a:p>
          <a:p>
            <a:pPr algn="l"/>
            <a:r>
              <a:rPr lang="en-US" b="0" i="0" dirty="0">
                <a:solidFill>
                  <a:srgbClr val="000000"/>
                </a:solidFill>
                <a:effectLst/>
                <a:latin typeface="HeliaCore-Light"/>
              </a:rPr>
              <a:t>4: </a:t>
            </a:r>
            <a:r>
              <a:rPr lang="en-US" b="0" i="0" dirty="0" err="1">
                <a:solidFill>
                  <a:srgbClr val="000000"/>
                </a:solidFill>
                <a:effectLst/>
                <a:latin typeface="HeliaCore-Light"/>
              </a:rPr>
              <a:t>Decolonisation</a:t>
            </a:r>
            <a:r>
              <a:rPr lang="en-US" b="0" i="0" dirty="0">
                <a:solidFill>
                  <a:srgbClr val="000000"/>
                </a:solidFill>
                <a:effectLst/>
                <a:latin typeface="HeliaCore-Light"/>
              </a:rPr>
              <a:t> means reconsidering entrenched narratives around a whole raft of things, among them gender roles. For example, early visitors to Aotearoa documented the great influence of women in ritual, social and practical affairs. These early observers of Māori life also documented our </a:t>
            </a:r>
            <a:r>
              <a:rPr lang="en-US" b="0" i="0" dirty="0" err="1">
                <a:solidFill>
                  <a:srgbClr val="000000"/>
                </a:solidFill>
                <a:effectLst/>
                <a:latin typeface="HeliaCore-Light"/>
              </a:rPr>
              <a:t>tāne</a:t>
            </a:r>
            <a:r>
              <a:rPr lang="en-US" b="0" i="0" dirty="0">
                <a:solidFill>
                  <a:srgbClr val="000000"/>
                </a:solidFill>
                <a:effectLst/>
                <a:latin typeface="HeliaCore-Light"/>
              </a:rPr>
              <a:t> as tender and forgiving fathers. Missionaries and settlers introduced an ideology of male dominance that undermined the Māori imperative of balance, with the attendant consequences.</a:t>
            </a:r>
          </a:p>
          <a:p>
            <a:pPr algn="l"/>
            <a:r>
              <a:rPr lang="en-US" b="0" i="0" dirty="0">
                <a:solidFill>
                  <a:srgbClr val="000000"/>
                </a:solidFill>
                <a:effectLst/>
                <a:latin typeface="HeliaCore-Light"/>
              </a:rPr>
              <a:t>5: </a:t>
            </a:r>
            <a:r>
              <a:rPr lang="en-US" b="0" i="0" dirty="0" err="1">
                <a:solidFill>
                  <a:srgbClr val="000000"/>
                </a:solidFill>
                <a:effectLst/>
                <a:latin typeface="HeliaCore-Light"/>
              </a:rPr>
              <a:t>Decolonising</a:t>
            </a:r>
            <a:r>
              <a:rPr lang="en-US" b="0" i="0" dirty="0">
                <a:solidFill>
                  <a:srgbClr val="000000"/>
                </a:solidFill>
                <a:effectLst/>
                <a:latin typeface="HeliaCore-Light"/>
              </a:rPr>
              <a:t> our minds puts us on a path reclaiming our mana and our pride, and the confidence that comes with knowing our own histories make us stronger. As cross-cultural trainer </a:t>
            </a:r>
            <a:r>
              <a:rPr lang="en-US" b="0" i="0" dirty="0" err="1">
                <a:solidFill>
                  <a:srgbClr val="000000"/>
                </a:solidFill>
                <a:effectLst/>
                <a:latin typeface="HeliaCore-Light"/>
              </a:rPr>
              <a:t>Takawai</a:t>
            </a:r>
            <a:r>
              <a:rPr lang="en-US" b="0" i="0" dirty="0">
                <a:solidFill>
                  <a:srgbClr val="000000"/>
                </a:solidFill>
                <a:effectLst/>
                <a:latin typeface="HeliaCore-Light"/>
              </a:rPr>
              <a:t> Murphy says in the book </a:t>
            </a:r>
            <a:r>
              <a:rPr lang="en-US" b="0" i="0" dirty="0" err="1">
                <a:solidFill>
                  <a:srgbClr val="000000"/>
                </a:solidFill>
                <a:effectLst/>
                <a:latin typeface="HeliaCore-Light"/>
              </a:rPr>
              <a:t>Decolonisation</a:t>
            </a:r>
            <a:r>
              <a:rPr lang="en-US" b="0" i="0" dirty="0">
                <a:solidFill>
                  <a:srgbClr val="000000"/>
                </a:solidFill>
                <a:effectLst/>
                <a:latin typeface="HeliaCore-Light"/>
              </a:rPr>
              <a:t> in Aotearoa: Education, research and practice (edited by Jessica Hutchings and Jenny Lee-Morgan, 2016, NZCER Press) </a:t>
            </a:r>
            <a:r>
              <a:rPr lang="en-US" b="0" i="0" dirty="0" err="1">
                <a:solidFill>
                  <a:srgbClr val="000000"/>
                </a:solidFill>
                <a:effectLst/>
                <a:latin typeface="HeliaCore-Light"/>
              </a:rPr>
              <a:t>decolonisation</a:t>
            </a:r>
            <a:r>
              <a:rPr lang="en-US" b="0" i="0" dirty="0">
                <a:solidFill>
                  <a:srgbClr val="000000"/>
                </a:solidFill>
                <a:effectLst/>
                <a:latin typeface="HeliaCore-Light"/>
              </a:rPr>
              <a:t> is about “stripping away the layers of colonial myths that have taught us as a people to dislike ourselves.”</a:t>
            </a:r>
          </a:p>
          <a:p>
            <a:pPr algn="l"/>
            <a:r>
              <a:rPr lang="en-US" b="0" i="0" dirty="0">
                <a:solidFill>
                  <a:srgbClr val="000000"/>
                </a:solidFill>
                <a:effectLst/>
                <a:latin typeface="HeliaCore-Light"/>
              </a:rPr>
              <a:t>6: </a:t>
            </a:r>
            <a:r>
              <a:rPr lang="en-US" b="0" i="0" dirty="0" err="1">
                <a:solidFill>
                  <a:srgbClr val="000000"/>
                </a:solidFill>
                <a:effectLst/>
                <a:latin typeface="HeliaCore-Light"/>
              </a:rPr>
              <a:t>Decolonising</a:t>
            </a:r>
            <a:r>
              <a:rPr lang="en-US" b="0" i="0" dirty="0">
                <a:solidFill>
                  <a:srgbClr val="000000"/>
                </a:solidFill>
                <a:effectLst/>
                <a:latin typeface="HeliaCore-Light"/>
              </a:rPr>
              <a:t> our minds means sitting with the uncomfortable sensations, memories and emotions that might arise. Anger may well be one of them. I don’t think you can avoid these; I found it useful to unpick my own reactions and came to understand them as part of the </a:t>
            </a:r>
            <a:r>
              <a:rPr lang="en-US" b="0" i="0" dirty="0" err="1">
                <a:solidFill>
                  <a:srgbClr val="000000"/>
                </a:solidFill>
                <a:effectLst/>
                <a:latin typeface="HeliaCore-Light"/>
              </a:rPr>
              <a:t>decolonisation</a:t>
            </a:r>
            <a:r>
              <a:rPr lang="en-US" b="0" i="0" dirty="0">
                <a:solidFill>
                  <a:srgbClr val="000000"/>
                </a:solidFill>
                <a:effectLst/>
                <a:latin typeface="HeliaCore-Light"/>
              </a:rPr>
              <a:t> journey.</a:t>
            </a:r>
          </a:p>
          <a:p>
            <a:pPr algn="l"/>
            <a:r>
              <a:rPr lang="en-US" b="0" i="0" dirty="0">
                <a:solidFill>
                  <a:srgbClr val="000000"/>
                </a:solidFill>
                <a:effectLst/>
                <a:latin typeface="HeliaCore-Light"/>
              </a:rPr>
              <a:t>It’s also important to avoid beating yourself up for what you didn’t know or didn’t do in the past. Our social systems, policies and laws have, until relatively recently, done a pretty good job of trying to squish us all into a monocultural </a:t>
            </a:r>
            <a:r>
              <a:rPr lang="en-US" b="0" i="0" dirty="0" err="1">
                <a:solidFill>
                  <a:srgbClr val="000000"/>
                </a:solidFill>
                <a:effectLst/>
                <a:latin typeface="HeliaCore-Light"/>
              </a:rPr>
              <a:t>mould</a:t>
            </a:r>
            <a:r>
              <a:rPr lang="en-US" b="0" i="0" dirty="0">
                <a:solidFill>
                  <a:srgbClr val="000000"/>
                </a:solidFill>
                <a:effectLst/>
                <a:latin typeface="HeliaCore-Light"/>
              </a:rPr>
              <a:t>.</a:t>
            </a:r>
          </a:p>
          <a:p>
            <a:pPr algn="l"/>
            <a:r>
              <a:rPr lang="en-US" b="0" i="0" dirty="0">
                <a:solidFill>
                  <a:srgbClr val="000000"/>
                </a:solidFill>
                <a:effectLst/>
                <a:latin typeface="HeliaCore-Light"/>
              </a:rPr>
              <a:t>7: I am not sure that this business of </a:t>
            </a:r>
            <a:r>
              <a:rPr lang="en-US" b="0" i="0" dirty="0" err="1">
                <a:solidFill>
                  <a:srgbClr val="000000"/>
                </a:solidFill>
                <a:effectLst/>
                <a:latin typeface="HeliaCore-Light"/>
              </a:rPr>
              <a:t>decolonising</a:t>
            </a:r>
            <a:r>
              <a:rPr lang="en-US" b="0" i="0" dirty="0">
                <a:solidFill>
                  <a:srgbClr val="000000"/>
                </a:solidFill>
                <a:effectLst/>
                <a:latin typeface="HeliaCore-Light"/>
              </a:rPr>
              <a:t> one’s mind has an end. There is always something new to learn about our difficult collective history and our identity as individuals and a nation. So go forth and </a:t>
            </a:r>
            <a:r>
              <a:rPr lang="en-US" b="0" i="0" dirty="0" err="1">
                <a:solidFill>
                  <a:srgbClr val="000000"/>
                </a:solidFill>
                <a:effectLst/>
                <a:latin typeface="HeliaCore-Light"/>
              </a:rPr>
              <a:t>whaowhia</a:t>
            </a:r>
            <a:r>
              <a:rPr lang="en-US" b="0" i="0" dirty="0">
                <a:solidFill>
                  <a:srgbClr val="000000"/>
                </a:solidFill>
                <a:effectLst/>
                <a:latin typeface="HeliaCore-Light"/>
              </a:rPr>
              <a:t> </a:t>
            </a:r>
            <a:r>
              <a:rPr lang="en-US" b="0" i="0" dirty="0" err="1">
                <a:solidFill>
                  <a:srgbClr val="000000"/>
                </a:solidFill>
                <a:effectLst/>
                <a:latin typeface="HeliaCore-Light"/>
              </a:rPr>
              <a:t>te</a:t>
            </a:r>
            <a:r>
              <a:rPr lang="en-US" b="0" i="0" dirty="0">
                <a:solidFill>
                  <a:srgbClr val="000000"/>
                </a:solidFill>
                <a:effectLst/>
                <a:latin typeface="HeliaCore-Light"/>
              </a:rPr>
              <a:t> </a:t>
            </a:r>
            <a:r>
              <a:rPr lang="en-US" b="0" i="0" dirty="0" err="1">
                <a:solidFill>
                  <a:srgbClr val="000000"/>
                </a:solidFill>
                <a:effectLst/>
                <a:latin typeface="HeliaCore-Light"/>
              </a:rPr>
              <a:t>kete</a:t>
            </a:r>
            <a:r>
              <a:rPr lang="en-US" b="0" i="0" dirty="0">
                <a:solidFill>
                  <a:srgbClr val="000000"/>
                </a:solidFill>
                <a:effectLst/>
                <a:latin typeface="HeliaCore-Light"/>
              </a:rPr>
              <a:t> </a:t>
            </a:r>
            <a:r>
              <a:rPr lang="en-US" b="0" i="0" dirty="0" err="1">
                <a:solidFill>
                  <a:srgbClr val="000000"/>
                </a:solidFill>
                <a:effectLst/>
                <a:latin typeface="HeliaCore-Light"/>
              </a:rPr>
              <a:t>mātauranga</a:t>
            </a:r>
            <a:r>
              <a:rPr lang="en-US" b="0" i="0" dirty="0">
                <a:solidFill>
                  <a:srgbClr val="000000"/>
                </a:solidFill>
                <a:effectLst/>
                <a:latin typeface="HeliaCore-Light"/>
              </a:rPr>
              <a:t>. Fill your </a:t>
            </a:r>
            <a:r>
              <a:rPr lang="en-US" b="0" i="0" dirty="0" err="1">
                <a:solidFill>
                  <a:srgbClr val="000000"/>
                </a:solidFill>
                <a:effectLst/>
                <a:latin typeface="HeliaCore-Light"/>
              </a:rPr>
              <a:t>kete</a:t>
            </a:r>
            <a:r>
              <a:rPr lang="en-US" b="0" i="0" dirty="0">
                <a:solidFill>
                  <a:srgbClr val="000000"/>
                </a:solidFill>
                <a:effectLst/>
                <a:latin typeface="HeliaCore-Light"/>
              </a:rPr>
              <a:t> with a different type of knowledge.</a:t>
            </a:r>
          </a:p>
          <a:p>
            <a:endParaRPr lang="en-US" dirty="0"/>
          </a:p>
        </p:txBody>
      </p:sp>
      <p:sp>
        <p:nvSpPr>
          <p:cNvPr id="4" name="Slide Number Placeholder 3"/>
          <p:cNvSpPr>
            <a:spLocks noGrp="1"/>
          </p:cNvSpPr>
          <p:nvPr>
            <p:ph type="sldNum" sz="quarter" idx="5"/>
          </p:nvPr>
        </p:nvSpPr>
        <p:spPr/>
        <p:txBody>
          <a:bodyPr/>
          <a:lstStyle/>
          <a:p>
            <a:fld id="{B0763B21-9A42-438E-A517-E7A453F529F2}" type="slidenum">
              <a:rPr lang="en-NZ" smtClean="0"/>
              <a:t>18</a:t>
            </a:fld>
            <a:endParaRPr lang="en-NZ"/>
          </a:p>
        </p:txBody>
      </p:sp>
    </p:spTree>
    <p:extLst>
      <p:ext uri="{BB962C8B-B14F-4D97-AF65-F5344CB8AC3E}">
        <p14:creationId xmlns:p14="http://schemas.microsoft.com/office/powerpoint/2010/main" val="2639418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p>
          <a:p>
            <a:r>
              <a:rPr lang="en-US" dirty="0"/>
              <a:t>//phys.org/news/2021-07-shifts-decolonise-ecological-science-field.html</a:t>
            </a:r>
          </a:p>
        </p:txBody>
      </p:sp>
      <p:sp>
        <p:nvSpPr>
          <p:cNvPr id="4" name="Slide Number Placeholder 3"/>
          <p:cNvSpPr>
            <a:spLocks noGrp="1"/>
          </p:cNvSpPr>
          <p:nvPr>
            <p:ph type="sldNum" sz="quarter" idx="5"/>
          </p:nvPr>
        </p:nvSpPr>
        <p:spPr/>
        <p:txBody>
          <a:bodyPr/>
          <a:lstStyle/>
          <a:p>
            <a:fld id="{B0763B21-9A42-438E-A517-E7A453F529F2}" type="slidenum">
              <a:rPr lang="en-NZ" smtClean="0"/>
              <a:t>19</a:t>
            </a:fld>
            <a:endParaRPr lang="en-NZ"/>
          </a:p>
        </p:txBody>
      </p:sp>
    </p:spTree>
    <p:extLst>
      <p:ext uri="{BB962C8B-B14F-4D97-AF65-F5344CB8AC3E}">
        <p14:creationId xmlns:p14="http://schemas.microsoft.com/office/powerpoint/2010/main" val="358693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6BE2B-9F3D-4E44-A370-5CA18AF132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6362489E-7D20-4831-8261-D0DD0EF5FF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2B4DA2EA-6AA3-4289-BCD2-B0346FD141E3}"/>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5" name="Footer Placeholder 4">
            <a:extLst>
              <a:ext uri="{FF2B5EF4-FFF2-40B4-BE49-F238E27FC236}">
                <a16:creationId xmlns:a16="http://schemas.microsoft.com/office/drawing/2014/main" id="{E5FF215A-FB81-43D4-B390-5FE27CA0DB9E}"/>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64D1740E-79EB-4604-B645-CCAC408B45C8}"/>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695738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E1D8D-1A41-4402-9CA9-82774282DB9D}"/>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22219F79-EAF7-40A7-913D-15C9FD0C07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63676E0E-3ED0-4A3C-B398-5214D1AE360E}"/>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5" name="Footer Placeholder 4">
            <a:extLst>
              <a:ext uri="{FF2B5EF4-FFF2-40B4-BE49-F238E27FC236}">
                <a16:creationId xmlns:a16="http://schemas.microsoft.com/office/drawing/2014/main" id="{727041B0-761D-4765-A4F6-4364C1DF5616}"/>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4911AA48-4A06-4540-B27B-134420D01B68}"/>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1332907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B1639D-505B-404A-9276-A541617F86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4B372277-6DE0-4230-9817-C6AC087B4E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09C59BC8-3301-422A-844B-9592C7C04E7C}"/>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5" name="Footer Placeholder 4">
            <a:extLst>
              <a:ext uri="{FF2B5EF4-FFF2-40B4-BE49-F238E27FC236}">
                <a16:creationId xmlns:a16="http://schemas.microsoft.com/office/drawing/2014/main" id="{401C6F52-60B4-438D-B202-F8667684B94C}"/>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64B71234-0071-4722-8323-86ACE245E107}"/>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2247915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33EBBECF-93AF-4B4F-AF88-6652EE128A7B}" type="datetimeFigureOut">
              <a:rPr lang="en-NZ" smtClean="0"/>
              <a:t>22/11/2021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DF36DA2-72B4-47F9-BCB6-332471AE6681}" type="slidenum">
              <a:rPr lang="en-NZ" smtClean="0"/>
              <a:t>‹#›</a:t>
            </a:fld>
            <a:endParaRPr lang="en-NZ"/>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7260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B668F-F40A-476A-91D0-D3253B7466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2170AD-DCEA-4901-971C-342F973BFE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71060A-675A-4131-8543-4591610393F4}"/>
              </a:ext>
            </a:extLst>
          </p:cNvPr>
          <p:cNvSpPr>
            <a:spLocks noGrp="1"/>
          </p:cNvSpPr>
          <p:nvPr>
            <p:ph type="dt" sz="half" idx="10"/>
          </p:nvPr>
        </p:nvSpPr>
        <p:spPr/>
        <p:txBody>
          <a:bodyPr/>
          <a:lstStyle/>
          <a:p>
            <a:fld id="{7332B432-ACDA-4023-A761-2BAB76577B62}" type="datetime1">
              <a:rPr lang="en-US" smtClean="0"/>
              <a:t>11/22/2021</a:t>
            </a:fld>
            <a:endParaRPr lang="en-US" dirty="0"/>
          </a:p>
        </p:txBody>
      </p:sp>
      <p:sp>
        <p:nvSpPr>
          <p:cNvPr id="5" name="Footer Placeholder 4">
            <a:extLst>
              <a:ext uri="{FF2B5EF4-FFF2-40B4-BE49-F238E27FC236}">
                <a16:creationId xmlns:a16="http://schemas.microsoft.com/office/drawing/2014/main" id="{EB570C77-6125-4FEC-BFC7-0CC2D350174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845725B-2900-4D99-B3D1-96CCD68CD62C}"/>
              </a:ext>
            </a:extLst>
          </p:cNvPr>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352375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D34B0-4B4C-4494-ABEB-7FA54B1158A5}"/>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F189F1F2-6774-49E2-814E-5E3231DFF15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8211FAB1-AC97-4582-A176-CBE22C6D0142}"/>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5" name="Footer Placeholder 4">
            <a:extLst>
              <a:ext uri="{FF2B5EF4-FFF2-40B4-BE49-F238E27FC236}">
                <a16:creationId xmlns:a16="http://schemas.microsoft.com/office/drawing/2014/main" id="{62F31710-453E-48A4-AC51-70A00B1E20A0}"/>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4A91F25B-D23B-49B5-8076-F5424BFD8ABF}"/>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637342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A3757-C325-4DFB-8C6C-EA63785FDF8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AC73E52B-53ED-4776-BCD2-7C73FF7E43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968350-A49A-4C42-9A57-F99C5FC26C47}"/>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5" name="Footer Placeholder 4">
            <a:extLst>
              <a:ext uri="{FF2B5EF4-FFF2-40B4-BE49-F238E27FC236}">
                <a16:creationId xmlns:a16="http://schemas.microsoft.com/office/drawing/2014/main" id="{B953DD9D-003C-481D-9A81-123165AECA7E}"/>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DA6BCE0F-3CAC-4B31-A78E-0AD5424500DE}"/>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3929976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AD42B-4250-4F60-BB60-37F06443C904}"/>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D5AED1D7-1B3C-4C64-B13B-199719FACB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18B588CE-447A-48E4-A090-CB010B6A55B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42FF2E3B-F8A4-4D68-A81A-2DEFBDCFC604}"/>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6" name="Footer Placeholder 5">
            <a:extLst>
              <a:ext uri="{FF2B5EF4-FFF2-40B4-BE49-F238E27FC236}">
                <a16:creationId xmlns:a16="http://schemas.microsoft.com/office/drawing/2014/main" id="{C84388B2-34CE-466B-9C2B-8EEFC994DF7A}"/>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75E5374F-6114-4A51-AEA7-13D9356E28CF}"/>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295142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0F511-9347-4D67-9197-22563DB64A5A}"/>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AC1F557F-04F3-402D-A646-29010E61A9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B4B106-5AD6-423A-A442-05C7AFC658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2C40D255-DA4F-465B-9F53-30A1607C2C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E6048A-BA77-4DC5-A2BB-215556F53A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DEA99C9B-8F1E-42D9-96D7-FBA760A15ECF}"/>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8" name="Footer Placeholder 7">
            <a:extLst>
              <a:ext uri="{FF2B5EF4-FFF2-40B4-BE49-F238E27FC236}">
                <a16:creationId xmlns:a16="http://schemas.microsoft.com/office/drawing/2014/main" id="{1523706C-8B9E-48BD-99F8-C99D568CD0CA}"/>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D76F104E-0217-4ADB-AD85-F88F23C37FE1}"/>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3079019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AE983-052E-49B3-98CD-94C999DC58FC}"/>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5D27401F-AA21-4E81-86E2-2CA4BBE21FE6}"/>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4" name="Footer Placeholder 3">
            <a:extLst>
              <a:ext uri="{FF2B5EF4-FFF2-40B4-BE49-F238E27FC236}">
                <a16:creationId xmlns:a16="http://schemas.microsoft.com/office/drawing/2014/main" id="{00EEBBCF-BF97-4D99-8FFE-C0D3E32C6927}"/>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A043A6A1-8DCD-4751-8B9D-FEAFC4FC9D0A}"/>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1995889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A5902-D9AA-4870-B509-B7F0C9B368B8}"/>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3" name="Footer Placeholder 2">
            <a:extLst>
              <a:ext uri="{FF2B5EF4-FFF2-40B4-BE49-F238E27FC236}">
                <a16:creationId xmlns:a16="http://schemas.microsoft.com/office/drawing/2014/main" id="{75A2080E-38F7-40DF-ABF5-F047306FB5F7}"/>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95C6C86B-FEB2-4A5A-96DC-C95AF011CE70}"/>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683640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1AF82-3D5C-491B-9BF0-8F5ADB95F9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1B43A32A-E157-4434-B022-8F403EAD14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2D18ABA4-D694-4151-9540-9EF60EEE6E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FAFA84-67FD-4887-B216-83057EA91C5B}"/>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6" name="Footer Placeholder 5">
            <a:extLst>
              <a:ext uri="{FF2B5EF4-FFF2-40B4-BE49-F238E27FC236}">
                <a16:creationId xmlns:a16="http://schemas.microsoft.com/office/drawing/2014/main" id="{F08F699A-B2B3-456C-AED2-DC5408C04DFC}"/>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C487B40D-18F6-415D-8B32-D1E57C9D1ABF}"/>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3204963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9DFC7-53C5-471E-AE5B-9A8309DA6D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E8DCAB97-29CD-4640-9FAA-9647D0AADA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12921ACE-7CD8-42A8-AF9F-030AD447E8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C6785C-79CF-4FEA-A528-81079E0C90F1}"/>
              </a:ext>
            </a:extLst>
          </p:cNvPr>
          <p:cNvSpPr>
            <a:spLocks noGrp="1"/>
          </p:cNvSpPr>
          <p:nvPr>
            <p:ph type="dt" sz="half" idx="10"/>
          </p:nvPr>
        </p:nvSpPr>
        <p:spPr/>
        <p:txBody>
          <a:bodyPr/>
          <a:lstStyle/>
          <a:p>
            <a:fld id="{8DA9E571-A2A2-4E27-8451-4018D0216CAA}" type="datetimeFigureOut">
              <a:rPr lang="en-NZ" smtClean="0"/>
              <a:t>22/11/2021</a:t>
            </a:fld>
            <a:endParaRPr lang="en-NZ"/>
          </a:p>
        </p:txBody>
      </p:sp>
      <p:sp>
        <p:nvSpPr>
          <p:cNvPr id="6" name="Footer Placeholder 5">
            <a:extLst>
              <a:ext uri="{FF2B5EF4-FFF2-40B4-BE49-F238E27FC236}">
                <a16:creationId xmlns:a16="http://schemas.microsoft.com/office/drawing/2014/main" id="{1E16C9E2-E764-47B6-B2F5-FBAA4908D1B1}"/>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CFE5BA32-13EF-4321-B8A0-D4A8E8B17C89}"/>
              </a:ext>
            </a:extLst>
          </p:cNvPr>
          <p:cNvSpPr>
            <a:spLocks noGrp="1"/>
          </p:cNvSpPr>
          <p:nvPr>
            <p:ph type="sldNum" sz="quarter" idx="12"/>
          </p:nvPr>
        </p:nvSpPr>
        <p:spPr/>
        <p:txBody>
          <a:bodyPr/>
          <a:lstStyle/>
          <a:p>
            <a:fld id="{D51FA75F-1562-442A-9850-CF3D2FA61980}" type="slidenum">
              <a:rPr lang="en-NZ" smtClean="0"/>
              <a:t>‹#›</a:t>
            </a:fld>
            <a:endParaRPr lang="en-NZ"/>
          </a:p>
        </p:txBody>
      </p:sp>
    </p:spTree>
    <p:extLst>
      <p:ext uri="{BB962C8B-B14F-4D97-AF65-F5344CB8AC3E}">
        <p14:creationId xmlns:p14="http://schemas.microsoft.com/office/powerpoint/2010/main" val="1236580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98E39E-F146-41B9-9E17-3ADD8F0CFE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DBBEAAC2-C25F-4EC8-8251-DDC44CED65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EE4C752A-55DF-4686-8206-186B9727F5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A9E571-A2A2-4E27-8451-4018D0216CAA}" type="datetimeFigureOut">
              <a:rPr lang="en-NZ" smtClean="0"/>
              <a:t>22/11/2021</a:t>
            </a:fld>
            <a:endParaRPr lang="en-NZ"/>
          </a:p>
        </p:txBody>
      </p:sp>
      <p:sp>
        <p:nvSpPr>
          <p:cNvPr id="5" name="Footer Placeholder 4">
            <a:extLst>
              <a:ext uri="{FF2B5EF4-FFF2-40B4-BE49-F238E27FC236}">
                <a16:creationId xmlns:a16="http://schemas.microsoft.com/office/drawing/2014/main" id="{F588910D-6DCE-47A0-B6B8-15A31F0772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037D874F-0F2C-4E09-A564-0AB4F338D6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1FA75F-1562-442A-9850-CF3D2FA61980}" type="slidenum">
              <a:rPr lang="en-NZ" smtClean="0"/>
              <a:t>‹#›</a:t>
            </a:fld>
            <a:endParaRPr lang="en-NZ"/>
          </a:p>
        </p:txBody>
      </p:sp>
    </p:spTree>
    <p:extLst>
      <p:ext uri="{BB962C8B-B14F-4D97-AF65-F5344CB8AC3E}">
        <p14:creationId xmlns:p14="http://schemas.microsoft.com/office/powerpoint/2010/main" val="2870108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A3D606-AC12-4B8E-93D0-861E1D3E42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06ED280-85B0-4F03-ADDC-D9EC54C3D8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E3DB34-89FA-40AB-B98F-0A253F5489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FA2B21-3FCD-4721-B95C-427943F61125}" type="datetime1">
              <a:rPr lang="en-US" smtClean="0"/>
              <a:t>11/22/2021</a:t>
            </a:fld>
            <a:endParaRPr lang="en-US" dirty="0"/>
          </a:p>
        </p:txBody>
      </p:sp>
      <p:sp>
        <p:nvSpPr>
          <p:cNvPr id="5" name="Footer Placeholder 4">
            <a:extLst>
              <a:ext uri="{FF2B5EF4-FFF2-40B4-BE49-F238E27FC236}">
                <a16:creationId xmlns:a16="http://schemas.microsoft.com/office/drawing/2014/main" id="{794C9543-B5A7-4781-8CDE-0688F0E998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7A0BC83-F0BC-48A6-96AF-5F6E9489CA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811397320"/>
      </p:ext>
    </p:extLst>
  </p:cSld>
  <p:clrMap bg1="lt1" tx1="dk1" bg2="lt2" tx2="dk2" accent1="accent1" accent2="accent2" accent3="accent3" accent4="accent4" accent5="accent5" accent6="accent6" hlink="hlink" folHlink="folHlink"/>
  <p:sldLayoutIdLst>
    <p:sldLayoutId id="2147483674"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bing.com/videos/search?q=hologram&amp;&amp;view=detail&amp;mid=8E5B8640FD2E23196AB08E5B8640FD2E23196AB0&amp;&amp;FORM=VRDGAR&amp;ru=%2Fvideos%2Fsearch%3Fq%3Dhologram%26FORM%3DHDRSC3"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jpeg"/><Relationship Id="rId4" Type="http://schemas.openxmlformats.org/officeDocument/2006/relationships/image" Target="../media/image3.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e-tangata.co.nz/comment-and-analysis/moana-jackson-decolonisation-and-the-stories-in-the-lan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23D56-EA6E-4ABE-9554-5C3349713163}"/>
              </a:ext>
            </a:extLst>
          </p:cNvPr>
          <p:cNvSpPr>
            <a:spLocks noGrp="1"/>
          </p:cNvSpPr>
          <p:nvPr>
            <p:ph type="ctrTitle"/>
          </p:nvPr>
        </p:nvSpPr>
        <p:spPr>
          <a:xfrm>
            <a:off x="7464614" y="1783959"/>
            <a:ext cx="4087306" cy="2889114"/>
          </a:xfrm>
        </p:spPr>
        <p:txBody>
          <a:bodyPr anchor="b">
            <a:normAutofit/>
          </a:bodyPr>
          <a:lstStyle/>
          <a:p>
            <a:pPr algn="l"/>
            <a:r>
              <a:rPr lang="en-NZ" sz="3800" dirty="0"/>
              <a:t>Shifting paradigms – decolonising minds bodies spirits and hearts</a:t>
            </a:r>
          </a:p>
        </p:txBody>
      </p:sp>
      <p:sp>
        <p:nvSpPr>
          <p:cNvPr id="3" name="Subtitle 2">
            <a:extLst>
              <a:ext uri="{FF2B5EF4-FFF2-40B4-BE49-F238E27FC236}">
                <a16:creationId xmlns:a16="http://schemas.microsoft.com/office/drawing/2014/main" id="{2A481138-D9DF-40F0-BBF6-52A7A8B216EE}"/>
              </a:ext>
            </a:extLst>
          </p:cNvPr>
          <p:cNvSpPr>
            <a:spLocks noGrp="1"/>
          </p:cNvSpPr>
          <p:nvPr>
            <p:ph type="subTitle" idx="1"/>
          </p:nvPr>
        </p:nvSpPr>
        <p:spPr>
          <a:xfrm>
            <a:off x="7464612" y="4750893"/>
            <a:ext cx="4087305" cy="1147863"/>
          </a:xfrm>
        </p:spPr>
        <p:txBody>
          <a:bodyPr anchor="t">
            <a:normAutofit fontScale="70000" lnSpcReduction="20000"/>
          </a:bodyPr>
          <a:lstStyle/>
          <a:p>
            <a:pPr algn="l"/>
            <a:r>
              <a:rPr lang="en-NZ" sz="2000" dirty="0"/>
              <a:t>with Ksenija Napan,</a:t>
            </a:r>
          </a:p>
          <a:p>
            <a:pPr algn="l"/>
            <a:r>
              <a:rPr lang="en-NZ" sz="2000" dirty="0"/>
              <a:t>Associate Professor</a:t>
            </a:r>
          </a:p>
          <a:p>
            <a:pPr algn="l"/>
            <a:r>
              <a:rPr lang="en-NZ" sz="2000" dirty="0"/>
              <a:t>Massey University</a:t>
            </a:r>
          </a:p>
          <a:p>
            <a:pPr algn="l"/>
            <a:r>
              <a:rPr lang="en-NZ" sz="2000" dirty="0"/>
              <a:t>Aotearoa (New Zealand)</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C29102F0-5557-4309-911C-AA0EDF5602F6}"/>
              </a:ext>
            </a:extLst>
          </p:cNvPr>
          <p:cNvPicPr>
            <a:picLocks noChangeAspect="1"/>
          </p:cNvPicPr>
          <p:nvPr/>
        </p:nvPicPr>
        <p:blipFill rotWithShape="1">
          <a:blip r:embed="rId2"/>
          <a:srcRect r="2" b="13649"/>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414377005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A2772-1109-4CFE-A5C0-0A0819708FBD}"/>
              </a:ext>
            </a:extLst>
          </p:cNvPr>
          <p:cNvSpPr>
            <a:spLocks noGrp="1"/>
          </p:cNvSpPr>
          <p:nvPr>
            <p:ph type="title"/>
          </p:nvPr>
        </p:nvSpPr>
        <p:spPr>
          <a:xfrm>
            <a:off x="762001" y="803325"/>
            <a:ext cx="5314536" cy="1325563"/>
          </a:xfrm>
        </p:spPr>
        <p:txBody>
          <a:bodyPr>
            <a:noAutofit/>
          </a:bodyPr>
          <a:lstStyle/>
          <a:p>
            <a:r>
              <a:rPr lang="en-US" sz="3200" dirty="0">
                <a:latin typeface="Century Schoolbook" panose="02040604050505020304" pitchFamily="18" charset="0"/>
              </a:rPr>
              <a:t>Nonsense 6: People need to be led or controlled by those believed to be better or more capable</a:t>
            </a:r>
            <a:br>
              <a:rPr lang="en-US" sz="3200" dirty="0">
                <a:latin typeface="Century Schoolbook" panose="02040604050505020304" pitchFamily="18" charset="0"/>
              </a:rPr>
            </a:br>
            <a:endParaRPr lang="en-NZ" sz="3200" dirty="0"/>
          </a:p>
        </p:txBody>
      </p:sp>
      <p:sp>
        <p:nvSpPr>
          <p:cNvPr id="3" name="Content Placeholder 2">
            <a:extLst>
              <a:ext uri="{FF2B5EF4-FFF2-40B4-BE49-F238E27FC236}">
                <a16:creationId xmlns:a16="http://schemas.microsoft.com/office/drawing/2014/main" id="{B2D568A3-4F7C-4BF2-ABA8-B6C6EF133615}"/>
              </a:ext>
            </a:extLst>
          </p:cNvPr>
          <p:cNvSpPr>
            <a:spLocks noGrp="1"/>
          </p:cNvSpPr>
          <p:nvPr>
            <p:ph idx="1"/>
          </p:nvPr>
        </p:nvSpPr>
        <p:spPr>
          <a:xfrm>
            <a:off x="781457" y="3041153"/>
            <a:ext cx="5314543" cy="3375920"/>
          </a:xfrm>
        </p:spPr>
        <p:txBody>
          <a:bodyPr anchor="t">
            <a:normAutofit fontScale="85000" lnSpcReduction="10000"/>
          </a:bodyPr>
          <a:lstStyle/>
          <a:p>
            <a:r>
              <a:rPr lang="en-US" b="1" dirty="0">
                <a:latin typeface="Century Schoolbook" panose="02040604050505020304" pitchFamily="18" charset="0"/>
              </a:rPr>
              <a:t>Each individual is a powerful creator capable of meeting their needs with the help of others</a:t>
            </a:r>
          </a:p>
          <a:p>
            <a:r>
              <a:rPr lang="en-US" b="1" dirty="0">
                <a:latin typeface="Century Schoolbook" panose="02040604050505020304" pitchFamily="18" charset="0"/>
              </a:rPr>
              <a:t>How can we balance personal responsibility with responsibility for the community effectively?</a:t>
            </a:r>
          </a:p>
          <a:p>
            <a:r>
              <a:rPr lang="en-US" b="1" dirty="0">
                <a:latin typeface="Century Schoolbook" panose="02040604050505020304" pitchFamily="18" charset="0"/>
              </a:rPr>
              <a:t>A sense of belonging … local and global (there is no away…) </a:t>
            </a:r>
          </a:p>
          <a:p>
            <a:endParaRPr lang="en-NZ" sz="1800" dirty="0">
              <a:latin typeface="Century Schoolbook" panose="02040604050505020304" pitchFamily="18" charset="0"/>
            </a:endParaRPr>
          </a:p>
        </p:txBody>
      </p:sp>
      <p:sp>
        <p:nvSpPr>
          <p:cNvPr id="11"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311F789-116B-4624-8415-69DBA8E7889D}"/>
              </a:ext>
            </a:extLst>
          </p:cNvPr>
          <p:cNvPicPr>
            <a:picLocks noChangeAspect="1"/>
          </p:cNvPicPr>
          <p:nvPr/>
        </p:nvPicPr>
        <p:blipFill rotWithShape="1">
          <a:blip r:embed="rId2"/>
          <a:srcRect l="16333" r="3071" b="-2"/>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2861253680"/>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D4051">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F6F2F9B-AD71-4A03-B028-56C99D22ADBE}"/>
              </a:ext>
            </a:extLst>
          </p:cNvPr>
          <p:cNvSpPr>
            <a:spLocks noGrp="1"/>
          </p:cNvSpPr>
          <p:nvPr>
            <p:ph type="title"/>
          </p:nvPr>
        </p:nvSpPr>
        <p:spPr>
          <a:xfrm>
            <a:off x="524256" y="4767072"/>
            <a:ext cx="6594189" cy="1625210"/>
          </a:xfrm>
        </p:spPr>
        <p:txBody>
          <a:bodyPr>
            <a:normAutofit/>
          </a:bodyPr>
          <a:lstStyle/>
          <a:p>
            <a:pPr algn="r"/>
            <a:r>
              <a:rPr lang="en-US" sz="1400">
                <a:solidFill>
                  <a:srgbClr val="FFFFFF"/>
                </a:solidFill>
                <a:latin typeface="Century Schoolbook" panose="02040604050505020304" pitchFamily="18" charset="0"/>
              </a:rPr>
              <a:t>Nonsense 7: The mind and science are supreme (or the imaginary man with a beard rules it all)</a:t>
            </a:r>
            <a:br>
              <a:rPr lang="en-US" sz="1400">
                <a:solidFill>
                  <a:srgbClr val="FFFFFF"/>
                </a:solidFill>
                <a:latin typeface="Century Schoolbook" panose="02040604050505020304" pitchFamily="18" charset="0"/>
              </a:rPr>
            </a:br>
            <a:br>
              <a:rPr lang="en-US" sz="1400">
                <a:solidFill>
                  <a:srgbClr val="FFFFFF"/>
                </a:solidFill>
                <a:latin typeface="Century Schoolbook" panose="02040604050505020304" pitchFamily="18" charset="0"/>
              </a:rPr>
            </a:br>
            <a:r>
              <a:rPr lang="en-US" sz="1400">
                <a:solidFill>
                  <a:srgbClr val="FFFFFF"/>
                </a:solidFill>
                <a:latin typeface="Century Schoolbook" panose="02040604050505020304" pitchFamily="18" charset="0"/>
              </a:rPr>
              <a:t>The scientific paradigm supersedes the mystery of unknown and unmeasurable and/or  religious dogma supersedes scientific work.</a:t>
            </a:r>
            <a:br>
              <a:rPr lang="en-US" sz="1400">
                <a:solidFill>
                  <a:srgbClr val="FFFFFF"/>
                </a:solidFill>
                <a:latin typeface="Century Schoolbook" panose="02040604050505020304" pitchFamily="18" charset="0"/>
              </a:rPr>
            </a:br>
            <a:endParaRPr lang="en-NZ" sz="1400">
              <a:solidFill>
                <a:srgbClr val="FFFFFF"/>
              </a:solidFill>
              <a:latin typeface="Century Schoolbook" panose="02040604050505020304" pitchFamily="18" charset="0"/>
            </a:endParaRPr>
          </a:p>
        </p:txBody>
      </p:sp>
      <p:pic>
        <p:nvPicPr>
          <p:cNvPr id="6" name="Picture 5">
            <a:extLst>
              <a:ext uri="{FF2B5EF4-FFF2-40B4-BE49-F238E27FC236}">
                <a16:creationId xmlns:a16="http://schemas.microsoft.com/office/drawing/2014/main" id="{617B5F60-CDEB-49CB-88E0-14E86DA6CD06}"/>
              </a:ext>
            </a:extLst>
          </p:cNvPr>
          <p:cNvPicPr>
            <a:picLocks noChangeAspect="1"/>
          </p:cNvPicPr>
          <p:nvPr/>
        </p:nvPicPr>
        <p:blipFill rotWithShape="1">
          <a:blip r:embed="rId2"/>
          <a:srcRect l="3767" r="1" b="1"/>
          <a:stretch/>
        </p:blipFill>
        <p:spPr>
          <a:xfrm>
            <a:off x="327547" y="321733"/>
            <a:ext cx="7058306" cy="4107392"/>
          </a:xfrm>
          <a:prstGeom prst="rect">
            <a:avLst/>
          </a:prstGeom>
        </p:spPr>
      </p:pic>
      <p:sp>
        <p:nvSpPr>
          <p:cNvPr id="26" name="Rectangle 25">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3E527FE-3C8A-40A7-BB28-D659993832A2}"/>
              </a:ext>
            </a:extLst>
          </p:cNvPr>
          <p:cNvSpPr>
            <a:spLocks noGrp="1"/>
          </p:cNvSpPr>
          <p:nvPr>
            <p:ph idx="1"/>
          </p:nvPr>
        </p:nvSpPr>
        <p:spPr>
          <a:xfrm>
            <a:off x="8029319" y="917725"/>
            <a:ext cx="3424739" cy="4852362"/>
          </a:xfrm>
        </p:spPr>
        <p:txBody>
          <a:bodyPr anchor="ctr">
            <a:normAutofit/>
          </a:bodyPr>
          <a:lstStyle/>
          <a:p>
            <a:r>
              <a:rPr lang="en-US" sz="1700" b="1">
                <a:solidFill>
                  <a:srgbClr val="FFFFFF"/>
                </a:solidFill>
                <a:latin typeface="Century Schoolbook" panose="02040604050505020304" pitchFamily="18" charset="0"/>
              </a:rPr>
              <a:t>Science and spirituality are part of a same whole</a:t>
            </a:r>
          </a:p>
          <a:p>
            <a:r>
              <a:rPr lang="en-US" sz="1700" b="1">
                <a:solidFill>
                  <a:srgbClr val="FFFFFF"/>
                </a:solidFill>
                <a:latin typeface="Century Schoolbook" panose="02040604050505020304" pitchFamily="18" charset="0"/>
              </a:rPr>
              <a:t>Heartless social workers are equally dangerous as mindless ones</a:t>
            </a:r>
          </a:p>
          <a:p>
            <a:r>
              <a:rPr lang="en-US" sz="1700" b="1">
                <a:solidFill>
                  <a:srgbClr val="FFFFFF"/>
                </a:solidFill>
                <a:latin typeface="Century Schoolbook" panose="02040604050505020304" pitchFamily="18" charset="0"/>
              </a:rPr>
              <a:t>The heart and personal relationships are of paramount importance </a:t>
            </a:r>
          </a:p>
          <a:p>
            <a:r>
              <a:rPr lang="en-US" sz="1700" b="1">
                <a:solidFill>
                  <a:srgbClr val="FFFFFF"/>
                </a:solidFill>
                <a:latin typeface="Century Schoolbook" panose="02040604050505020304" pitchFamily="18" charset="0"/>
              </a:rPr>
              <a:t>The deepest essence of life is a mystery to be welcomed and explored with sceptical curiosity</a:t>
            </a:r>
          </a:p>
          <a:p>
            <a:r>
              <a:rPr lang="en-US" sz="1700" b="1">
                <a:solidFill>
                  <a:srgbClr val="FFFFFF"/>
                </a:solidFill>
                <a:latin typeface="Century Schoolbook" panose="02040604050505020304" pitchFamily="18" charset="0"/>
              </a:rPr>
              <a:t>Polarised views prevent a potentially useful discussion and debate as well as new discoveries</a:t>
            </a:r>
          </a:p>
          <a:p>
            <a:endParaRPr lang="en-NZ" sz="1700">
              <a:solidFill>
                <a:srgbClr val="FFFFFF"/>
              </a:solidFill>
              <a:latin typeface="Century Schoolbook" panose="02040604050505020304" pitchFamily="18" charset="0"/>
            </a:endParaRPr>
          </a:p>
        </p:txBody>
      </p:sp>
    </p:spTree>
    <p:extLst>
      <p:ext uri="{BB962C8B-B14F-4D97-AF65-F5344CB8AC3E}">
        <p14:creationId xmlns:p14="http://schemas.microsoft.com/office/powerpoint/2010/main" val="704390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252EBB-8568-416B-9169-468AACE5107F}"/>
              </a:ext>
            </a:extLst>
          </p:cNvPr>
          <p:cNvSpPr>
            <a:spLocks noGrp="1"/>
          </p:cNvSpPr>
          <p:nvPr>
            <p:ph type="title"/>
          </p:nvPr>
        </p:nvSpPr>
        <p:spPr>
          <a:xfrm>
            <a:off x="138223" y="365126"/>
            <a:ext cx="6877494" cy="1102168"/>
          </a:xfrm>
        </p:spPr>
        <p:txBody>
          <a:bodyPr>
            <a:normAutofit fontScale="90000"/>
          </a:bodyPr>
          <a:lstStyle/>
          <a:p>
            <a:r>
              <a:rPr lang="en-US" sz="2100" b="1" dirty="0">
                <a:latin typeface="Century Schoolbook" panose="02040604050505020304" pitchFamily="18" charset="0"/>
              </a:rPr>
              <a:t>Nonsense 8: Don't question accepted scientific paradigm (or religious dogma) and focus on three-dimensional, five-sensory world</a:t>
            </a:r>
            <a:br>
              <a:rPr lang="en-US" sz="2100" dirty="0">
                <a:latin typeface="Century Schoolbook" panose="02040604050505020304" pitchFamily="18" charset="0"/>
              </a:rPr>
            </a:br>
            <a:endParaRPr lang="en-NZ" sz="2100" dirty="0"/>
          </a:p>
        </p:txBody>
      </p:sp>
      <p:sp>
        <p:nvSpPr>
          <p:cNvPr id="3" name="Content Placeholder 2">
            <a:extLst>
              <a:ext uri="{FF2B5EF4-FFF2-40B4-BE49-F238E27FC236}">
                <a16:creationId xmlns:a16="http://schemas.microsoft.com/office/drawing/2014/main" id="{5B95A298-7A50-4657-BBB0-5322F40BD484}"/>
              </a:ext>
            </a:extLst>
          </p:cNvPr>
          <p:cNvSpPr>
            <a:spLocks noGrp="1"/>
          </p:cNvSpPr>
          <p:nvPr>
            <p:ph idx="1"/>
          </p:nvPr>
        </p:nvSpPr>
        <p:spPr>
          <a:xfrm>
            <a:off x="138223" y="1350336"/>
            <a:ext cx="6177517" cy="5142540"/>
          </a:xfrm>
        </p:spPr>
        <p:txBody>
          <a:bodyPr>
            <a:normAutofit/>
          </a:bodyPr>
          <a:lstStyle/>
          <a:p>
            <a:r>
              <a:rPr lang="en-US" sz="1600" dirty="0">
                <a:latin typeface="Century Schoolbook" panose="02040604050505020304" pitchFamily="18" charset="0"/>
              </a:rPr>
              <a:t>Foster fluid intelligence! It has little to do with IQ or "book" intelligence. It is rather the ability to step outside of our beliefs and consider information which does not fit into our previously accepted view of reality.</a:t>
            </a:r>
          </a:p>
          <a:p>
            <a:r>
              <a:rPr lang="en-US" sz="1600" dirty="0">
                <a:latin typeface="Century Schoolbook" panose="02040604050505020304" pitchFamily="18" charset="0"/>
              </a:rPr>
              <a:t>Explore the edges of consciousness, especially other dimensions and capabilities not believed to be possible under the old paradigm</a:t>
            </a:r>
          </a:p>
          <a:p>
            <a:r>
              <a:rPr lang="en-US" sz="1600" dirty="0">
                <a:latin typeface="Century Schoolbook" panose="02040604050505020304" pitchFamily="18" charset="0"/>
              </a:rPr>
              <a:t>The "whole in every part" nature of a hologram provides us with an entirely new way of understanding organization and order. For most of its history, Western science has labored under the bias that the best way to understand a physical phenomenon, whether a frog or an atom, is to dissect it and study its respective parts. </a:t>
            </a:r>
          </a:p>
          <a:p>
            <a:r>
              <a:rPr lang="en-US" sz="1600" dirty="0">
                <a:latin typeface="Century Schoolbook" panose="02040604050505020304" pitchFamily="18" charset="0"/>
              </a:rPr>
              <a:t>A hologram teaches us that some things in the universe may not lend themselves to this approach. If we try to take apart something constructed holographically, we will not get the pieces of which it is made, we will only get smaller wholes. </a:t>
            </a:r>
          </a:p>
          <a:p>
            <a:r>
              <a:rPr lang="en-US" sz="1600" dirty="0">
                <a:latin typeface="Century Schoolbook" panose="02040604050505020304" pitchFamily="18" charset="0"/>
              </a:rPr>
              <a:t>Interconnectedness of the universe</a:t>
            </a:r>
          </a:p>
          <a:p>
            <a:r>
              <a:rPr lang="en-NZ" sz="1000" dirty="0">
                <a:latin typeface="Century Schoolbook" panose="02040604050505020304" pitchFamily="18" charset="0"/>
                <a:hlinkClick r:id="rId3"/>
              </a:rPr>
              <a:t>https://www.bing.com/videos/search?q=hologram&amp;&amp;view=detail&amp;mid=8E5B8640FD2E23196AB08E5B8640FD2E23196AB0&amp;&amp;FORM=VRDGAR&amp;ru=%2Fvideos%2Fsearch%3Fq%3Dhologram%26FORM%3DHDRSC3</a:t>
            </a:r>
            <a:endParaRPr lang="en-NZ" sz="1000" dirty="0">
              <a:latin typeface="Century Schoolbook" panose="02040604050505020304" pitchFamily="18" charset="0"/>
            </a:endParaRPr>
          </a:p>
          <a:p>
            <a:endParaRPr lang="en-NZ" sz="1000" dirty="0">
              <a:latin typeface="Century Schoolbook" panose="02040604050505020304" pitchFamily="18" charset="0"/>
            </a:endParaRPr>
          </a:p>
        </p:txBody>
      </p:sp>
      <p:pic>
        <p:nvPicPr>
          <p:cNvPr id="6" name="Picture 5">
            <a:extLst>
              <a:ext uri="{FF2B5EF4-FFF2-40B4-BE49-F238E27FC236}">
                <a16:creationId xmlns:a16="http://schemas.microsoft.com/office/drawing/2014/main" id="{B9442BBE-43FA-4396-9052-78502F761A3B}"/>
              </a:ext>
            </a:extLst>
          </p:cNvPr>
          <p:cNvPicPr>
            <a:picLocks noChangeAspect="1"/>
          </p:cNvPicPr>
          <p:nvPr/>
        </p:nvPicPr>
        <p:blipFill rotWithShape="1">
          <a:blip r:embed="rId4"/>
          <a:srcRect r="-2" b="3675"/>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4177967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32" name="Rectangle 25">
            <a:extLst>
              <a:ext uri="{FF2B5EF4-FFF2-40B4-BE49-F238E27FC236}">
                <a16:creationId xmlns:a16="http://schemas.microsoft.com/office/drawing/2014/main" id="{8ABFE404-8D65-4573-A3EF-6DF477936B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a:extLst>
              <a:ext uri="{FF2B5EF4-FFF2-40B4-BE49-F238E27FC236}">
                <a16:creationId xmlns:a16="http://schemas.microsoft.com/office/drawing/2014/main" id="{ED2B3A5C-3256-41F7-973C-BF94D6F7CA49}"/>
              </a:ext>
            </a:extLst>
          </p:cNvPr>
          <p:cNvSpPr>
            <a:spLocks noGrp="1"/>
          </p:cNvSpPr>
          <p:nvPr>
            <p:ph type="title"/>
          </p:nvPr>
        </p:nvSpPr>
        <p:spPr>
          <a:xfrm>
            <a:off x="673749" y="4610244"/>
            <a:ext cx="3649703" cy="1714500"/>
          </a:xfrm>
        </p:spPr>
        <p:txBody>
          <a:bodyPr>
            <a:normAutofit/>
          </a:bodyPr>
          <a:lstStyle/>
          <a:p>
            <a:r>
              <a:rPr lang="en-NZ" sz="2200">
                <a:latin typeface="Century Schoolbook" panose="02040604050505020304" pitchFamily="18" charset="0"/>
              </a:rPr>
              <a:t>Nonsense 9: Categorizing and dissecting nature allows us to better control it and to profit from it</a:t>
            </a:r>
            <a:br>
              <a:rPr lang="en-NZ" sz="2200"/>
            </a:br>
            <a:endParaRPr lang="en-NZ" sz="2200"/>
          </a:p>
        </p:txBody>
      </p:sp>
      <p:pic>
        <p:nvPicPr>
          <p:cNvPr id="6" name="Picture 5">
            <a:extLst>
              <a:ext uri="{FF2B5EF4-FFF2-40B4-BE49-F238E27FC236}">
                <a16:creationId xmlns:a16="http://schemas.microsoft.com/office/drawing/2014/main" id="{1D9455D3-BCE1-415E-A1C2-2F9B24E90C56}"/>
              </a:ext>
            </a:extLst>
          </p:cNvPr>
          <p:cNvPicPr>
            <a:picLocks noChangeAspect="1"/>
          </p:cNvPicPr>
          <p:nvPr/>
        </p:nvPicPr>
        <p:blipFill rotWithShape="1">
          <a:blip r:embed="rId2"/>
          <a:srcRect l="4130" r="4138" b="5"/>
          <a:stretch/>
        </p:blipFill>
        <p:spPr>
          <a:xfrm>
            <a:off x="673749" y="370320"/>
            <a:ext cx="3716238" cy="4051011"/>
          </a:xfrm>
          <a:prstGeom prst="rect">
            <a:avLst/>
          </a:prstGeom>
        </p:spPr>
      </p:pic>
      <p:cxnSp>
        <p:nvCxnSpPr>
          <p:cNvPr id="33" name="Straight Connector 27">
            <a:extLst>
              <a:ext uri="{FF2B5EF4-FFF2-40B4-BE49-F238E27FC236}">
                <a16:creationId xmlns:a16="http://schemas.microsoft.com/office/drawing/2014/main" id="{AF5191F1-A1C8-4AEE-8007-DF304E42B1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47363" y="4750763"/>
            <a:ext cx="0" cy="13716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1A07227-2288-4FE0-B223-664B76AC67C1}"/>
              </a:ext>
            </a:extLst>
          </p:cNvPr>
          <p:cNvSpPr>
            <a:spLocks noGrp="1"/>
          </p:cNvSpPr>
          <p:nvPr>
            <p:ph idx="1"/>
          </p:nvPr>
        </p:nvSpPr>
        <p:spPr>
          <a:xfrm>
            <a:off x="4793018" y="4610244"/>
            <a:ext cx="6897531" cy="1947872"/>
          </a:xfrm>
        </p:spPr>
        <p:txBody>
          <a:bodyPr anchor="ctr">
            <a:normAutofit fontScale="77500" lnSpcReduction="20000"/>
          </a:bodyPr>
          <a:lstStyle/>
          <a:p>
            <a:pPr marL="0" indent="0">
              <a:buNone/>
            </a:pPr>
            <a:r>
              <a:rPr lang="en-NZ" sz="1300" b="1" dirty="0">
                <a:latin typeface="Century Schoolbook" panose="02040604050505020304" pitchFamily="18" charset="0"/>
              </a:rPr>
              <a:t> </a:t>
            </a:r>
          </a:p>
          <a:p>
            <a:pPr marL="0" indent="0">
              <a:buNone/>
            </a:pPr>
            <a:endParaRPr lang="en-NZ" sz="1300" b="1" dirty="0">
              <a:latin typeface="Century Schoolbook" panose="02040604050505020304" pitchFamily="18" charset="0"/>
            </a:endParaRPr>
          </a:p>
          <a:p>
            <a:pPr marL="0" indent="0">
              <a:buNone/>
            </a:pPr>
            <a:endParaRPr lang="en-NZ" sz="1300" b="1" dirty="0">
              <a:latin typeface="Century Schoolbook" panose="02040604050505020304" pitchFamily="18" charset="0"/>
            </a:endParaRPr>
          </a:p>
          <a:p>
            <a:pPr marL="0" indent="0">
              <a:buNone/>
            </a:pPr>
            <a:endParaRPr lang="en-NZ" sz="1300" b="1" dirty="0">
              <a:latin typeface="Century Schoolbook" panose="02040604050505020304" pitchFamily="18" charset="0"/>
            </a:endParaRPr>
          </a:p>
          <a:p>
            <a:pPr marL="0" indent="0">
              <a:buNone/>
            </a:pPr>
            <a:r>
              <a:rPr lang="en-NZ" sz="3500" b="1" dirty="0">
                <a:latin typeface="Century Schoolbook" panose="02040604050505020304" pitchFamily="18" charset="0"/>
              </a:rPr>
              <a:t>Recognizing the interrelatedness of all life leads to greater growth and harmony</a:t>
            </a:r>
          </a:p>
          <a:p>
            <a:endParaRPr lang="en-NZ" sz="1300" dirty="0"/>
          </a:p>
        </p:txBody>
      </p:sp>
      <p:pic>
        <p:nvPicPr>
          <p:cNvPr id="4" name="Picture 3">
            <a:extLst>
              <a:ext uri="{FF2B5EF4-FFF2-40B4-BE49-F238E27FC236}">
                <a16:creationId xmlns:a16="http://schemas.microsoft.com/office/drawing/2014/main" id="{FA564FF0-76E2-49D2-B504-C6BACAF0F764}"/>
              </a:ext>
            </a:extLst>
          </p:cNvPr>
          <p:cNvPicPr>
            <a:picLocks noChangeAspect="1"/>
          </p:cNvPicPr>
          <p:nvPr/>
        </p:nvPicPr>
        <p:blipFill>
          <a:blip r:embed="rId3"/>
          <a:stretch>
            <a:fillRect/>
          </a:stretch>
        </p:blipFill>
        <p:spPr>
          <a:xfrm>
            <a:off x="5107371" y="799951"/>
            <a:ext cx="6096528" cy="3429297"/>
          </a:xfrm>
          <a:prstGeom prst="rect">
            <a:avLst/>
          </a:prstGeom>
        </p:spPr>
      </p:pic>
    </p:spTree>
    <p:extLst>
      <p:ext uri="{BB962C8B-B14F-4D97-AF65-F5344CB8AC3E}">
        <p14:creationId xmlns:p14="http://schemas.microsoft.com/office/powerpoint/2010/main" val="1101998602"/>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0163A-0D9E-431F-9E8E-B174B48CB47D}"/>
              </a:ext>
            </a:extLst>
          </p:cNvPr>
          <p:cNvSpPr>
            <a:spLocks noGrp="1"/>
          </p:cNvSpPr>
          <p:nvPr>
            <p:ph type="title"/>
          </p:nvPr>
        </p:nvSpPr>
        <p:spPr>
          <a:xfrm>
            <a:off x="4965430" y="629268"/>
            <a:ext cx="6586491" cy="1286160"/>
          </a:xfrm>
        </p:spPr>
        <p:txBody>
          <a:bodyPr anchor="b">
            <a:normAutofit fontScale="90000"/>
          </a:bodyPr>
          <a:lstStyle/>
          <a:p>
            <a:br>
              <a:rPr lang="en-US" sz="3200" dirty="0">
                <a:latin typeface="Century Schoolbook" panose="02040604050505020304" pitchFamily="18" charset="0"/>
              </a:rPr>
            </a:br>
            <a:r>
              <a:rPr lang="en-US" sz="3200" dirty="0">
                <a:latin typeface="Century Schoolbook" panose="02040604050505020304" pitchFamily="18" charset="0"/>
              </a:rPr>
              <a:t>Nonsense 10: Focus on order and discipline  - </a:t>
            </a:r>
            <a:r>
              <a:rPr lang="en-US" sz="3200" dirty="0" err="1">
                <a:latin typeface="Century Schoolbook" panose="02040604050505020304" pitchFamily="18" charset="0"/>
              </a:rPr>
              <a:t>Ordnung</a:t>
            </a:r>
            <a:r>
              <a:rPr lang="en-US" sz="3200" dirty="0">
                <a:latin typeface="Century Schoolbook" panose="02040604050505020304" pitchFamily="18" charset="0"/>
              </a:rPr>
              <a:t> und </a:t>
            </a:r>
            <a:r>
              <a:rPr lang="en-US" sz="3200" dirty="0" err="1">
                <a:latin typeface="Century Schoolbook" panose="02040604050505020304" pitchFamily="18" charset="0"/>
              </a:rPr>
              <a:t>disziplin</a:t>
            </a:r>
            <a:r>
              <a:rPr lang="en-US" sz="3200" dirty="0">
                <a:latin typeface="Century Schoolbook" panose="02040604050505020304" pitchFamily="18" charset="0"/>
              </a:rPr>
              <a:t>, Arbeit </a:t>
            </a:r>
            <a:r>
              <a:rPr lang="en-US" sz="3200" dirty="0" err="1">
                <a:latin typeface="Century Schoolbook" panose="02040604050505020304" pitchFamily="18" charset="0"/>
              </a:rPr>
              <a:t>Macht</a:t>
            </a:r>
            <a:r>
              <a:rPr lang="en-US" sz="3200" dirty="0">
                <a:latin typeface="Century Schoolbook" panose="02040604050505020304" pitchFamily="18" charset="0"/>
              </a:rPr>
              <a:t> Frei</a:t>
            </a:r>
            <a:br>
              <a:rPr lang="en-NZ" sz="2100" dirty="0"/>
            </a:br>
            <a:br>
              <a:rPr lang="en-US" sz="2100" dirty="0">
                <a:latin typeface="Century Schoolbook" panose="02040604050505020304" pitchFamily="18" charset="0"/>
              </a:rPr>
            </a:br>
            <a:endParaRPr lang="en-NZ" sz="2100" dirty="0"/>
          </a:p>
        </p:txBody>
      </p:sp>
      <p:sp>
        <p:nvSpPr>
          <p:cNvPr id="3" name="Content Placeholder 2">
            <a:extLst>
              <a:ext uri="{FF2B5EF4-FFF2-40B4-BE49-F238E27FC236}">
                <a16:creationId xmlns:a16="http://schemas.microsoft.com/office/drawing/2014/main" id="{58208B54-5476-459B-8A2F-DA50E9E53D09}"/>
              </a:ext>
            </a:extLst>
          </p:cNvPr>
          <p:cNvSpPr>
            <a:spLocks noGrp="1"/>
          </p:cNvSpPr>
          <p:nvPr>
            <p:ph idx="1"/>
          </p:nvPr>
        </p:nvSpPr>
        <p:spPr>
          <a:xfrm>
            <a:off x="4965431" y="2438400"/>
            <a:ext cx="6586489" cy="3785419"/>
          </a:xfrm>
        </p:spPr>
        <p:txBody>
          <a:bodyPr>
            <a:normAutofit/>
          </a:bodyPr>
          <a:lstStyle/>
          <a:p>
            <a:r>
              <a:rPr lang="en-US" sz="3600" b="1" dirty="0">
                <a:latin typeface="Century Schoolbook" panose="02040604050505020304" pitchFamily="18" charset="0"/>
              </a:rPr>
              <a:t>Welcome flexibility and  the occasional chaos and disorder as means to see new possibilities!  HAVE FUN!!!!</a:t>
            </a:r>
          </a:p>
          <a:p>
            <a:endParaRPr lang="en-NZ" sz="2000" dirty="0">
              <a:latin typeface="Century Schoolbook" panose="02040604050505020304" pitchFamily="18" charset="0"/>
            </a:endParaRPr>
          </a:p>
        </p:txBody>
      </p:sp>
      <p:pic>
        <p:nvPicPr>
          <p:cNvPr id="4" name="Picture 3">
            <a:extLst>
              <a:ext uri="{FF2B5EF4-FFF2-40B4-BE49-F238E27FC236}">
                <a16:creationId xmlns:a16="http://schemas.microsoft.com/office/drawing/2014/main" id="{58C7E1E6-1A67-4BE8-A951-BF6449986AFB}"/>
              </a:ext>
            </a:extLst>
          </p:cNvPr>
          <p:cNvPicPr>
            <a:picLocks noChangeAspect="1"/>
          </p:cNvPicPr>
          <p:nvPr/>
        </p:nvPicPr>
        <p:blipFill rotWithShape="1">
          <a:blip r:embed="rId2"/>
          <a:srcRect t="1248" r="2" b="2"/>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865E1D"/>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F41FA29-E80A-4649-9010-A3CF34B7F30F}"/>
              </a:ext>
            </a:extLst>
          </p:cNvPr>
          <p:cNvPicPr>
            <a:picLocks noChangeAspect="1"/>
          </p:cNvPicPr>
          <p:nvPr/>
        </p:nvPicPr>
        <p:blipFill>
          <a:blip r:embed="rId3"/>
          <a:stretch>
            <a:fillRect/>
          </a:stretch>
        </p:blipFill>
        <p:spPr>
          <a:xfrm>
            <a:off x="8829368" y="4434368"/>
            <a:ext cx="3362632" cy="2423632"/>
          </a:xfrm>
          <a:prstGeom prst="rect">
            <a:avLst/>
          </a:prstGeom>
        </p:spPr>
      </p:pic>
      <p:pic>
        <p:nvPicPr>
          <p:cNvPr id="6" name="Picture 5">
            <a:extLst>
              <a:ext uri="{FF2B5EF4-FFF2-40B4-BE49-F238E27FC236}">
                <a16:creationId xmlns:a16="http://schemas.microsoft.com/office/drawing/2014/main" id="{525567D5-9521-4DBC-A6F4-4893C939529F}"/>
              </a:ext>
            </a:extLst>
          </p:cNvPr>
          <p:cNvPicPr>
            <a:picLocks noChangeAspect="1"/>
          </p:cNvPicPr>
          <p:nvPr/>
        </p:nvPicPr>
        <p:blipFill>
          <a:blip r:embed="rId4"/>
          <a:stretch>
            <a:fillRect/>
          </a:stretch>
        </p:blipFill>
        <p:spPr>
          <a:xfrm>
            <a:off x="5195474" y="4922874"/>
            <a:ext cx="3040077" cy="1935126"/>
          </a:xfrm>
          <a:prstGeom prst="rect">
            <a:avLst/>
          </a:prstGeom>
        </p:spPr>
      </p:pic>
    </p:spTree>
    <p:extLst>
      <p:ext uri="{BB962C8B-B14F-4D97-AF65-F5344CB8AC3E}">
        <p14:creationId xmlns:p14="http://schemas.microsoft.com/office/powerpoint/2010/main" val="1167895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A9BC91-67BA-409E-91B9-9E2BF804F459}"/>
              </a:ext>
            </a:extLst>
          </p:cNvPr>
          <p:cNvSpPr>
            <a:spLocks noGrp="1"/>
          </p:cNvSpPr>
          <p:nvPr>
            <p:ph type="title"/>
          </p:nvPr>
        </p:nvSpPr>
        <p:spPr>
          <a:xfrm>
            <a:off x="297712" y="365126"/>
            <a:ext cx="6964326" cy="1102167"/>
          </a:xfrm>
        </p:spPr>
        <p:txBody>
          <a:bodyPr>
            <a:normAutofit fontScale="90000"/>
          </a:bodyPr>
          <a:lstStyle/>
          <a:p>
            <a:r>
              <a:rPr lang="en-US" sz="2100" b="1" dirty="0">
                <a:latin typeface="Century Schoolbook" panose="02040604050505020304" pitchFamily="18" charset="0"/>
              </a:rPr>
              <a:t>Nonsense 11: Value boundaries, borders, and divisions  (yes - for what purpose?)</a:t>
            </a:r>
            <a:br>
              <a:rPr lang="en-US" sz="2100" b="1" dirty="0">
                <a:latin typeface="Century Schoolbook" panose="02040604050505020304" pitchFamily="18" charset="0"/>
              </a:rPr>
            </a:br>
            <a:r>
              <a:rPr lang="en-US" sz="2100" b="1" dirty="0">
                <a:latin typeface="Century Schoolbook" panose="02040604050505020304" pitchFamily="18" charset="0"/>
              </a:rPr>
              <a:t>These give security, safety, and comfort (yes-to whom?)</a:t>
            </a:r>
            <a:br>
              <a:rPr lang="en-US" sz="2100" b="1" dirty="0">
                <a:latin typeface="Century Schoolbook" panose="02040604050505020304" pitchFamily="18" charset="0"/>
              </a:rPr>
            </a:br>
            <a:endParaRPr lang="en-NZ" sz="2100" b="1" dirty="0"/>
          </a:p>
        </p:txBody>
      </p:sp>
      <p:sp>
        <p:nvSpPr>
          <p:cNvPr id="3" name="Content Placeholder 2">
            <a:extLst>
              <a:ext uri="{FF2B5EF4-FFF2-40B4-BE49-F238E27FC236}">
                <a16:creationId xmlns:a16="http://schemas.microsoft.com/office/drawing/2014/main" id="{82278FBE-B946-4CFC-BBAB-FE58F645D5CE}"/>
              </a:ext>
            </a:extLst>
          </p:cNvPr>
          <p:cNvSpPr>
            <a:spLocks noGrp="1"/>
          </p:cNvSpPr>
          <p:nvPr>
            <p:ph idx="1"/>
          </p:nvPr>
        </p:nvSpPr>
        <p:spPr>
          <a:xfrm>
            <a:off x="223284" y="1669312"/>
            <a:ext cx="6326372" cy="4976037"/>
          </a:xfrm>
        </p:spPr>
        <p:txBody>
          <a:bodyPr>
            <a:normAutofit fontScale="92500" lnSpcReduction="10000"/>
          </a:bodyPr>
          <a:lstStyle/>
          <a:p>
            <a:r>
              <a:rPr lang="en-US" sz="1800" b="1" dirty="0">
                <a:latin typeface="Century Schoolbook" panose="02040604050505020304" pitchFamily="18" charset="0"/>
              </a:rPr>
              <a:t>Healthy boundaries are VERY important</a:t>
            </a:r>
          </a:p>
          <a:p>
            <a:r>
              <a:rPr lang="en-US" sz="1800" dirty="0">
                <a:latin typeface="Century Schoolbook" panose="02040604050505020304" pitchFamily="18" charset="0"/>
              </a:rPr>
              <a:t>While respecting and honoring differences, look for shared vision and ways to work together</a:t>
            </a:r>
          </a:p>
          <a:p>
            <a:r>
              <a:rPr lang="en-US" sz="1800" dirty="0">
                <a:latin typeface="Century Schoolbook" panose="02040604050505020304" pitchFamily="18" charset="0"/>
              </a:rPr>
              <a:t>Blurring professional boundaries with ethics and integrity</a:t>
            </a:r>
          </a:p>
          <a:p>
            <a:r>
              <a:rPr lang="en-US" sz="1800" dirty="0">
                <a:latin typeface="Century Schoolbook" panose="02040604050505020304" pitchFamily="18" charset="0"/>
              </a:rPr>
              <a:t>Build bridges instead of walls!!!!</a:t>
            </a:r>
          </a:p>
          <a:p>
            <a:r>
              <a:rPr lang="en-US" sz="1800" dirty="0" err="1">
                <a:latin typeface="Century Schoolbook" panose="02040604050505020304" pitchFamily="18" charset="0"/>
              </a:rPr>
              <a:t>Transdisciplinarity</a:t>
            </a:r>
            <a:endParaRPr lang="en-US" sz="1800" dirty="0">
              <a:latin typeface="Century Schoolbook" panose="02040604050505020304" pitchFamily="18" charset="0"/>
            </a:endParaRPr>
          </a:p>
          <a:p>
            <a:r>
              <a:rPr lang="en-US" sz="1800" dirty="0">
                <a:latin typeface="Century Schoolbook" panose="02040604050505020304" pitchFamily="18" charset="0"/>
              </a:rPr>
              <a:t>Boundaries between humans, animals, plants and machines </a:t>
            </a:r>
          </a:p>
          <a:p>
            <a:r>
              <a:rPr lang="en-US" sz="1800" dirty="0">
                <a:latin typeface="Century Schoolbook" panose="02040604050505020304" pitchFamily="18" charset="0"/>
              </a:rPr>
              <a:t>Daring and challenging</a:t>
            </a:r>
          </a:p>
          <a:p>
            <a:r>
              <a:rPr lang="en-US" sz="1800" dirty="0">
                <a:latin typeface="Century Schoolbook" panose="02040604050505020304" pitchFamily="18" charset="0"/>
              </a:rPr>
              <a:t>Frontiers of science</a:t>
            </a:r>
          </a:p>
          <a:p>
            <a:r>
              <a:rPr lang="en-US" sz="1800" dirty="0">
                <a:latin typeface="Century Schoolbook" panose="02040604050505020304" pitchFamily="18" charset="0"/>
              </a:rPr>
              <a:t>Science and spirituality united</a:t>
            </a:r>
          </a:p>
          <a:p>
            <a:r>
              <a:rPr lang="en-US" sz="1800" dirty="0">
                <a:latin typeface="Century Schoolbook" panose="02040604050505020304" pitchFamily="18" charset="0"/>
              </a:rPr>
              <a:t> Take risks in order to grow</a:t>
            </a:r>
          </a:p>
          <a:p>
            <a:r>
              <a:rPr lang="en-US" sz="1800" dirty="0">
                <a:latin typeface="Century Schoolbook" panose="02040604050505020304" pitchFamily="18" charset="0"/>
              </a:rPr>
              <a:t> Short-term pain can bring long-term gain but also a disaster</a:t>
            </a:r>
          </a:p>
          <a:p>
            <a:r>
              <a:rPr lang="en-US" sz="1800" dirty="0">
                <a:latin typeface="Century Schoolbook" panose="02040604050505020304" pitchFamily="18" charset="0"/>
              </a:rPr>
              <a:t>Context and purpose are essential!</a:t>
            </a:r>
          </a:p>
          <a:p>
            <a:endParaRPr lang="en-NZ" sz="1100" dirty="0">
              <a:latin typeface="Century Schoolbook" panose="02040604050505020304" pitchFamily="18" charset="0"/>
            </a:endParaRPr>
          </a:p>
        </p:txBody>
      </p:sp>
      <p:pic>
        <p:nvPicPr>
          <p:cNvPr id="5" name="Picture 4">
            <a:extLst>
              <a:ext uri="{FF2B5EF4-FFF2-40B4-BE49-F238E27FC236}">
                <a16:creationId xmlns:a16="http://schemas.microsoft.com/office/drawing/2014/main" id="{7C3FBE29-FD52-4694-B4E1-D070A1723149}"/>
              </a:ext>
            </a:extLst>
          </p:cNvPr>
          <p:cNvPicPr>
            <a:picLocks noChangeAspect="1"/>
          </p:cNvPicPr>
          <p:nvPr/>
        </p:nvPicPr>
        <p:blipFill rotWithShape="1">
          <a:blip r:embed="rId2"/>
          <a:srcRect l="27722" r="23370"/>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2321655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29E9F-2F57-419A-A054-C33D22DF0548}"/>
              </a:ext>
            </a:extLst>
          </p:cNvPr>
          <p:cNvSpPr>
            <a:spLocks noGrp="1"/>
          </p:cNvSpPr>
          <p:nvPr>
            <p:ph type="title"/>
          </p:nvPr>
        </p:nvSpPr>
        <p:spPr>
          <a:xfrm>
            <a:off x="762001" y="803325"/>
            <a:ext cx="5314536" cy="1325563"/>
          </a:xfrm>
        </p:spPr>
        <p:txBody>
          <a:bodyPr>
            <a:normAutofit fontScale="90000"/>
          </a:bodyPr>
          <a:lstStyle/>
          <a:p>
            <a:r>
              <a:rPr lang="en-NZ" dirty="0">
                <a:latin typeface="Century Schoolbook" panose="02040604050505020304" pitchFamily="18" charset="0"/>
              </a:rPr>
              <a:t>Nonsense 12: You can't trust anyone</a:t>
            </a:r>
            <a:br>
              <a:rPr lang="en-NZ" dirty="0"/>
            </a:br>
            <a:endParaRPr lang="en-NZ" dirty="0"/>
          </a:p>
        </p:txBody>
      </p:sp>
      <p:sp>
        <p:nvSpPr>
          <p:cNvPr id="3" name="Content Placeholder 2">
            <a:extLst>
              <a:ext uri="{FF2B5EF4-FFF2-40B4-BE49-F238E27FC236}">
                <a16:creationId xmlns:a16="http://schemas.microsoft.com/office/drawing/2014/main" id="{C2D35189-307D-4D0B-B5D2-7EB37543A55F}"/>
              </a:ext>
            </a:extLst>
          </p:cNvPr>
          <p:cNvSpPr>
            <a:spLocks noGrp="1"/>
          </p:cNvSpPr>
          <p:nvPr>
            <p:ph idx="1"/>
          </p:nvPr>
        </p:nvSpPr>
        <p:spPr>
          <a:xfrm>
            <a:off x="304800" y="2013527"/>
            <a:ext cx="6066420" cy="4488873"/>
          </a:xfrm>
        </p:spPr>
        <p:txBody>
          <a:bodyPr anchor="t">
            <a:normAutofit/>
          </a:bodyPr>
          <a:lstStyle/>
          <a:p>
            <a:r>
              <a:rPr lang="en-NZ" sz="1800" dirty="0"/>
              <a:t> </a:t>
            </a:r>
            <a:r>
              <a:rPr lang="en-NZ" sz="2000" dirty="0">
                <a:latin typeface="Century Schoolbook" panose="02040604050505020304" pitchFamily="18" charset="0"/>
              </a:rPr>
              <a:t>Surrender to and trust the process that is part of the force greater than our egoic selves</a:t>
            </a:r>
          </a:p>
          <a:p>
            <a:r>
              <a:rPr lang="en-NZ" sz="2000" dirty="0">
                <a:latin typeface="Century Schoolbook" panose="02040604050505020304" pitchFamily="18" charset="0"/>
              </a:rPr>
              <a:t>Fear of death (regardless of being religious or scientific) blocks creativity and free expression of life</a:t>
            </a:r>
          </a:p>
          <a:p>
            <a:r>
              <a:rPr lang="en-NZ" sz="2000" dirty="0">
                <a:latin typeface="Century Schoolbook" panose="02040604050505020304" pitchFamily="18" charset="0"/>
              </a:rPr>
              <a:t>Fear of unknown</a:t>
            </a:r>
          </a:p>
          <a:p>
            <a:r>
              <a:rPr lang="en-NZ" sz="2000" dirty="0">
                <a:latin typeface="Century Schoolbook" panose="02040604050505020304" pitchFamily="18" charset="0"/>
              </a:rPr>
              <a:t>Fear of difference(mother of all discriminations)</a:t>
            </a:r>
          </a:p>
          <a:p>
            <a:r>
              <a:rPr lang="en-NZ" sz="2000" dirty="0">
                <a:latin typeface="Century Schoolbook" panose="02040604050505020304" pitchFamily="18" charset="0"/>
              </a:rPr>
              <a:t>Fear of indifference (creativity killer)</a:t>
            </a:r>
          </a:p>
          <a:p>
            <a:r>
              <a:rPr lang="en-NZ" sz="2000" dirty="0">
                <a:latin typeface="Century Schoolbook" panose="02040604050505020304" pitchFamily="18" charset="0"/>
              </a:rPr>
              <a:t>Illusion of human superiority</a:t>
            </a:r>
          </a:p>
          <a:p>
            <a:r>
              <a:rPr lang="en-NZ" sz="2000" dirty="0">
                <a:latin typeface="Century Schoolbook" panose="02040604050505020304" pitchFamily="18" charset="0"/>
              </a:rPr>
              <a:t>Trust – benefit of the hindsight/foresight</a:t>
            </a:r>
          </a:p>
          <a:p>
            <a:endParaRPr lang="en-NZ" sz="1800" dirty="0"/>
          </a:p>
        </p:txBody>
      </p:sp>
      <p:sp>
        <p:nvSpPr>
          <p:cNvPr id="9"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F0917759-0FE5-4039-86AA-F11432C02FF0}"/>
              </a:ext>
            </a:extLst>
          </p:cNvPr>
          <p:cNvPicPr>
            <a:picLocks noChangeAspect="1"/>
          </p:cNvPicPr>
          <p:nvPr/>
        </p:nvPicPr>
        <p:blipFill rotWithShape="1">
          <a:blip r:embed="rId2"/>
          <a:srcRect l="11113" r="34756"/>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632409567"/>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BGRectangle">
            <a:extLst>
              <a:ext uri="{FF2B5EF4-FFF2-40B4-BE49-F238E27FC236}">
                <a16:creationId xmlns:a16="http://schemas.microsoft.com/office/drawing/2014/main" id="{25E8815A-9407-4234-B08F-A1E49DCD7F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6182"/>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AD72D4D1-076F-49D3-9889-EFC4F6D7C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11642EE3-B663-4EBF-B6EB-0A54D52359F6}"/>
              </a:ext>
            </a:extLst>
          </p:cNvPr>
          <p:cNvPicPr>
            <a:picLocks noChangeAspect="1"/>
          </p:cNvPicPr>
          <p:nvPr/>
        </p:nvPicPr>
        <p:blipFill rotWithShape="1">
          <a:blip r:embed="rId2">
            <a:alphaModFix amt="50000"/>
          </a:blip>
          <a:srcRect t="16490" b="7497"/>
          <a:stretch/>
        </p:blipFill>
        <p:spPr>
          <a:xfrm>
            <a:off x="-1" y="10"/>
            <a:ext cx="12192000" cy="6857990"/>
          </a:xfrm>
          <a:prstGeom prst="rect">
            <a:avLst/>
          </a:prstGeom>
        </p:spPr>
      </p:pic>
      <p:sp>
        <p:nvSpPr>
          <p:cNvPr id="2" name="Title 1">
            <a:extLst>
              <a:ext uri="{FF2B5EF4-FFF2-40B4-BE49-F238E27FC236}">
                <a16:creationId xmlns:a16="http://schemas.microsoft.com/office/drawing/2014/main" id="{CACCC090-AC11-4EB6-8DEA-80C76E0A0DF7}"/>
              </a:ext>
            </a:extLst>
          </p:cNvPr>
          <p:cNvSpPr>
            <a:spLocks noGrp="1"/>
          </p:cNvSpPr>
          <p:nvPr>
            <p:ph type="title"/>
          </p:nvPr>
        </p:nvSpPr>
        <p:spPr>
          <a:xfrm>
            <a:off x="838200" y="963877"/>
            <a:ext cx="3494362" cy="4930246"/>
          </a:xfrm>
        </p:spPr>
        <p:txBody>
          <a:bodyPr>
            <a:normAutofit/>
          </a:bodyPr>
          <a:lstStyle/>
          <a:p>
            <a:pPr algn="r"/>
            <a:r>
              <a:rPr lang="en-NZ" sz="3400" b="1" dirty="0">
                <a:solidFill>
                  <a:schemeClr val="bg1"/>
                </a:solidFill>
                <a:latin typeface="Century Schoolbook" panose="02040604050505020304" pitchFamily="18" charset="0"/>
              </a:rPr>
              <a:t>Nonsense 13: Focus on defeating and conquering the enemy, us versus them,</a:t>
            </a:r>
            <a:br>
              <a:rPr lang="en-NZ" sz="3400" b="1" dirty="0">
                <a:solidFill>
                  <a:schemeClr val="bg1"/>
                </a:solidFill>
                <a:latin typeface="Century Schoolbook" panose="02040604050505020304" pitchFamily="18" charset="0"/>
              </a:rPr>
            </a:br>
            <a:r>
              <a:rPr lang="en-NZ" sz="3400" b="1" dirty="0">
                <a:solidFill>
                  <a:schemeClr val="bg1"/>
                </a:solidFill>
                <a:latin typeface="Century Schoolbook" panose="02040604050505020304" pitchFamily="18" charset="0"/>
              </a:rPr>
              <a:t>wars against “evils”</a:t>
            </a:r>
            <a:br>
              <a:rPr lang="en-NZ" sz="3400" dirty="0">
                <a:solidFill>
                  <a:schemeClr val="bg1"/>
                </a:solidFill>
                <a:latin typeface="Century Schoolbook" panose="02040604050505020304" pitchFamily="18" charset="0"/>
              </a:rPr>
            </a:br>
            <a:endParaRPr lang="en-NZ" sz="3400" dirty="0">
              <a:solidFill>
                <a:schemeClr val="bg1"/>
              </a:solidFill>
              <a:latin typeface="Century Schoolbook" panose="02040604050505020304" pitchFamily="18" charset="0"/>
            </a:endParaRPr>
          </a:p>
        </p:txBody>
      </p:sp>
      <p:sp>
        <p:nvSpPr>
          <p:cNvPr id="25" name="!!Line">
            <a:extLst>
              <a:ext uri="{FF2B5EF4-FFF2-40B4-BE49-F238E27FC236}">
                <a16:creationId xmlns:a16="http://schemas.microsoft.com/office/drawing/2014/main" id="{C9C56819-FD02-4626-ABF5-85C7463C9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0580" y="2057400"/>
            <a:ext cx="27432" cy="2743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9339072-EA58-40DC-B961-E25EAEDC79C4}"/>
              </a:ext>
            </a:extLst>
          </p:cNvPr>
          <p:cNvSpPr>
            <a:spLocks noGrp="1"/>
          </p:cNvSpPr>
          <p:nvPr>
            <p:ph idx="1"/>
          </p:nvPr>
        </p:nvSpPr>
        <p:spPr>
          <a:xfrm>
            <a:off x="4976031" y="963877"/>
            <a:ext cx="6377769" cy="4930246"/>
          </a:xfrm>
        </p:spPr>
        <p:txBody>
          <a:bodyPr anchor="ctr">
            <a:normAutofit/>
          </a:bodyPr>
          <a:lstStyle/>
          <a:p>
            <a:r>
              <a:rPr lang="en-NZ" sz="2400" dirty="0">
                <a:solidFill>
                  <a:schemeClr val="bg1"/>
                </a:solidFill>
                <a:latin typeface="Century Schoolbook" panose="02040604050505020304" pitchFamily="18" charset="0"/>
              </a:rPr>
              <a:t>Committed to transforming and integrating life's challenges. The external reflects the internal. The internal projects on external.</a:t>
            </a:r>
          </a:p>
          <a:p>
            <a:r>
              <a:rPr lang="en-NZ" sz="2400" dirty="0">
                <a:solidFill>
                  <a:schemeClr val="bg1"/>
                </a:solidFill>
                <a:latin typeface="Century Schoolbook" panose="02040604050505020304" pitchFamily="18" charset="0"/>
              </a:rPr>
              <a:t>‘And’ instead of ‘but’</a:t>
            </a:r>
          </a:p>
          <a:p>
            <a:r>
              <a:rPr lang="en-NZ" sz="2400" dirty="0">
                <a:solidFill>
                  <a:schemeClr val="bg1"/>
                </a:solidFill>
                <a:latin typeface="Century Schoolbook" panose="02040604050505020304" pitchFamily="18" charset="0"/>
              </a:rPr>
              <a:t>Embracing challenges and preventing disasters</a:t>
            </a:r>
          </a:p>
          <a:p>
            <a:r>
              <a:rPr lang="en-NZ" sz="2400" dirty="0">
                <a:solidFill>
                  <a:schemeClr val="bg1"/>
                </a:solidFill>
                <a:latin typeface="Century Schoolbook" panose="02040604050505020304" pitchFamily="18" charset="0"/>
              </a:rPr>
              <a:t>Integrating intuition and scientific findings</a:t>
            </a:r>
          </a:p>
          <a:p>
            <a:r>
              <a:rPr lang="en-NZ" sz="2400" dirty="0">
                <a:solidFill>
                  <a:schemeClr val="bg1"/>
                </a:solidFill>
                <a:latin typeface="Century Schoolbook" panose="02040604050505020304" pitchFamily="18" charset="0"/>
              </a:rPr>
              <a:t>End the war against the nature and embrace her changes and transformations as we are part of her</a:t>
            </a:r>
          </a:p>
        </p:txBody>
      </p:sp>
    </p:spTree>
    <p:extLst>
      <p:ext uri="{BB962C8B-B14F-4D97-AF65-F5344CB8AC3E}">
        <p14:creationId xmlns:p14="http://schemas.microsoft.com/office/powerpoint/2010/main" val="728061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04C111-EA0B-489E-BDA4-7B8E62CEEF46}"/>
              </a:ext>
            </a:extLst>
          </p:cNvPr>
          <p:cNvSpPr>
            <a:spLocks noGrp="1"/>
          </p:cNvSpPr>
          <p:nvPr>
            <p:ph type="title"/>
          </p:nvPr>
        </p:nvSpPr>
        <p:spPr>
          <a:xfrm>
            <a:off x="471002" y="325369"/>
            <a:ext cx="5366271" cy="1381795"/>
          </a:xfrm>
        </p:spPr>
        <p:txBody>
          <a:bodyPr anchor="b">
            <a:normAutofit fontScale="90000"/>
          </a:bodyPr>
          <a:lstStyle/>
          <a:p>
            <a:r>
              <a:rPr lang="en-US" sz="2600" b="1" dirty="0"/>
              <a:t>How to decolonize our minds while swimming in the soup of colonization, indoctrination, exploitation and manipulative power?</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6BFE5AA8-7CA9-482F-A081-69428FA90702}"/>
              </a:ext>
            </a:extLst>
          </p:cNvPr>
          <p:cNvPicPr>
            <a:picLocks noGrp="1" noChangeAspect="1"/>
          </p:cNvPicPr>
          <p:nvPr>
            <p:ph idx="1"/>
          </p:nvPr>
        </p:nvPicPr>
        <p:blipFill>
          <a:blip r:embed="rId3"/>
          <a:stretch>
            <a:fillRect/>
          </a:stretch>
        </p:blipFill>
        <p:spPr>
          <a:xfrm>
            <a:off x="241617" y="2832959"/>
            <a:ext cx="5068560" cy="3381027"/>
          </a:xfrm>
          <a:prstGeom prst="rect">
            <a:avLst/>
          </a:prstGeom>
        </p:spPr>
      </p:pic>
      <p:pic>
        <p:nvPicPr>
          <p:cNvPr id="4" name="Content Placeholder 3">
            <a:extLst>
              <a:ext uri="{FF2B5EF4-FFF2-40B4-BE49-F238E27FC236}">
                <a16:creationId xmlns:a16="http://schemas.microsoft.com/office/drawing/2014/main" id="{AE3847B8-8E22-4697-A54A-214B2DB7A3A3}"/>
              </a:ext>
            </a:extLst>
          </p:cNvPr>
          <p:cNvPicPr>
            <a:picLocks noChangeAspect="1"/>
          </p:cNvPicPr>
          <p:nvPr/>
        </p:nvPicPr>
        <p:blipFill rotWithShape="1">
          <a:blip r:embed="rId4"/>
          <a:srcRect l="3494" r="19775"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890022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E62F4-8218-4007-9155-30143EE02A70}"/>
              </a:ext>
            </a:extLst>
          </p:cNvPr>
          <p:cNvSpPr>
            <a:spLocks noGrp="1"/>
          </p:cNvSpPr>
          <p:nvPr>
            <p:ph type="title"/>
          </p:nvPr>
        </p:nvSpPr>
        <p:spPr>
          <a:xfrm>
            <a:off x="6289158" y="803325"/>
            <a:ext cx="5259707" cy="1325563"/>
          </a:xfrm>
        </p:spPr>
        <p:txBody>
          <a:bodyPr>
            <a:normAutofit/>
          </a:bodyPr>
          <a:lstStyle/>
          <a:p>
            <a:r>
              <a:rPr lang="en-US" sz="2800" b="1" dirty="0" err="1"/>
              <a:t>Decolonising</a:t>
            </a:r>
            <a:r>
              <a:rPr lang="en-US" sz="2800" b="1" dirty="0"/>
              <a:t> means unlearning with your whole being (body-mind-spirit) and community</a:t>
            </a:r>
          </a:p>
        </p:txBody>
      </p:sp>
      <p:sp>
        <p:nvSpPr>
          <p:cNvPr id="9" name="Freeform: Shape 8">
            <a:extLst>
              <a:ext uri="{FF2B5EF4-FFF2-40B4-BE49-F238E27FC236}">
                <a16:creationId xmlns:a16="http://schemas.microsoft.com/office/drawing/2014/main" id="{357DD0D3-F869-46D0-944C-6EC60E19E3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574023B0-1B10-4211-A58B-FE41971E1B94}"/>
              </a:ext>
            </a:extLst>
          </p:cNvPr>
          <p:cNvPicPr>
            <a:picLocks noChangeAspect="1"/>
          </p:cNvPicPr>
          <p:nvPr/>
        </p:nvPicPr>
        <p:blipFill rotWithShape="1">
          <a:blip r:embed="rId3"/>
          <a:srcRect l="2114" r="19609"/>
          <a:stretch/>
        </p:blipFill>
        <p:spPr>
          <a:xfrm>
            <a:off x="1" y="2"/>
            <a:ext cx="5863721" cy="4984915"/>
          </a:xfrm>
          <a:custGeom>
            <a:avLst/>
            <a:gdLst/>
            <a:ahLst/>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p:spPr>
      </p:pic>
      <p:sp>
        <p:nvSpPr>
          <p:cNvPr id="3" name="Content Placeholder 2">
            <a:extLst>
              <a:ext uri="{FF2B5EF4-FFF2-40B4-BE49-F238E27FC236}">
                <a16:creationId xmlns:a16="http://schemas.microsoft.com/office/drawing/2014/main" id="{05A4DDD6-0648-49D3-8842-2A6F5B052769}"/>
              </a:ext>
            </a:extLst>
          </p:cNvPr>
          <p:cNvSpPr>
            <a:spLocks noGrp="1"/>
          </p:cNvSpPr>
          <p:nvPr>
            <p:ph idx="1"/>
          </p:nvPr>
        </p:nvSpPr>
        <p:spPr>
          <a:xfrm>
            <a:off x="5525729" y="2279018"/>
            <a:ext cx="6430297" cy="4121782"/>
          </a:xfrm>
        </p:spPr>
        <p:txBody>
          <a:bodyPr anchor="t">
            <a:normAutofit/>
          </a:bodyPr>
          <a:lstStyle/>
          <a:p>
            <a:r>
              <a:rPr lang="en-US" sz="2000" dirty="0"/>
              <a:t>What history &amp; geography books taught us and what have we learnt by deeper exploration and critical reflection?</a:t>
            </a:r>
          </a:p>
          <a:p>
            <a:r>
              <a:rPr lang="en-US" sz="2000" dirty="0"/>
              <a:t>Exploring our indigenous and our multiple identities and how were they influenced by culture, power, status, class, gender, appearance, sexuality, ability </a:t>
            </a:r>
            <a:r>
              <a:rPr lang="en-US" sz="2000" dirty="0" err="1"/>
              <a:t>etc</a:t>
            </a:r>
            <a:r>
              <a:rPr lang="en-US" sz="2000" dirty="0"/>
              <a:t>…</a:t>
            </a:r>
          </a:p>
          <a:p>
            <a:r>
              <a:rPr lang="en-US" sz="2000" dirty="0"/>
              <a:t>Although it is an internal experience it cannot happen in isolation and without an external influence</a:t>
            </a:r>
          </a:p>
          <a:p>
            <a:r>
              <a:rPr lang="en-US" sz="2000" dirty="0"/>
              <a:t>Diving into questions like – who am I, where do I belong, what are my strengths and challenges, how can I contribute to make our world a better place?</a:t>
            </a:r>
          </a:p>
          <a:p>
            <a:r>
              <a:rPr lang="en-US" sz="2000" dirty="0"/>
              <a:t>Moana Jackson (2021) calls it the ethic of restoration</a:t>
            </a:r>
          </a:p>
          <a:p>
            <a:pPr marL="0" indent="0">
              <a:buNone/>
            </a:pPr>
            <a:endParaRPr lang="en-US" sz="1700" dirty="0"/>
          </a:p>
          <a:p>
            <a:endParaRPr lang="en-US" sz="1700" dirty="0"/>
          </a:p>
        </p:txBody>
      </p:sp>
      <p:sp>
        <p:nvSpPr>
          <p:cNvPr id="7" name="TextBox 6">
            <a:extLst>
              <a:ext uri="{FF2B5EF4-FFF2-40B4-BE49-F238E27FC236}">
                <a16:creationId xmlns:a16="http://schemas.microsoft.com/office/drawing/2014/main" id="{AF1BD48B-9044-4886-A4C7-BA8B0068CF41}"/>
              </a:ext>
            </a:extLst>
          </p:cNvPr>
          <p:cNvSpPr txBox="1"/>
          <p:nvPr/>
        </p:nvSpPr>
        <p:spPr>
          <a:xfrm>
            <a:off x="235974" y="6054675"/>
            <a:ext cx="6096000" cy="646331"/>
          </a:xfrm>
          <a:prstGeom prst="rect">
            <a:avLst/>
          </a:prstGeom>
          <a:noFill/>
        </p:spPr>
        <p:txBody>
          <a:bodyPr wrap="square">
            <a:spAutoFit/>
          </a:bodyPr>
          <a:lstStyle/>
          <a:p>
            <a:r>
              <a:rPr lang="en-US" sz="1800" dirty="0"/>
              <a:t>As you can see a girl is not liberating birds, she is cherishing and sharing a commonality of a sense of freedom WITH  them</a:t>
            </a:r>
          </a:p>
        </p:txBody>
      </p:sp>
    </p:spTree>
    <p:extLst>
      <p:ext uri="{BB962C8B-B14F-4D97-AF65-F5344CB8AC3E}">
        <p14:creationId xmlns:p14="http://schemas.microsoft.com/office/powerpoint/2010/main" val="295512708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40281A-CB53-4F2C-B2B7-025A41C3485C}"/>
              </a:ext>
            </a:extLst>
          </p:cNvPr>
          <p:cNvPicPr>
            <a:picLocks noChangeAspect="1"/>
          </p:cNvPicPr>
          <p:nvPr/>
        </p:nvPicPr>
        <p:blipFill>
          <a:blip r:embed="rId3"/>
          <a:stretch>
            <a:fillRect/>
          </a:stretch>
        </p:blipFill>
        <p:spPr>
          <a:xfrm>
            <a:off x="4145111" y="2471845"/>
            <a:ext cx="3901778" cy="1914310"/>
          </a:xfrm>
          <a:prstGeom prst="rect">
            <a:avLst/>
          </a:prstGeom>
        </p:spPr>
      </p:pic>
      <p:pic>
        <p:nvPicPr>
          <p:cNvPr id="7" name="Picture 6">
            <a:extLst>
              <a:ext uri="{FF2B5EF4-FFF2-40B4-BE49-F238E27FC236}">
                <a16:creationId xmlns:a16="http://schemas.microsoft.com/office/drawing/2014/main" id="{FEF00FBC-46FD-4B85-AA40-977D65885A3D}"/>
              </a:ext>
            </a:extLst>
          </p:cNvPr>
          <p:cNvPicPr>
            <a:picLocks noChangeAspect="1"/>
          </p:cNvPicPr>
          <p:nvPr/>
        </p:nvPicPr>
        <p:blipFill>
          <a:blip r:embed="rId4"/>
          <a:stretch>
            <a:fillRect/>
          </a:stretch>
        </p:blipFill>
        <p:spPr>
          <a:xfrm>
            <a:off x="3011156" y="2029846"/>
            <a:ext cx="6169687" cy="2798307"/>
          </a:xfrm>
          <a:prstGeom prst="rect">
            <a:avLst/>
          </a:prstGeom>
        </p:spPr>
      </p:pic>
      <p:sp>
        <p:nvSpPr>
          <p:cNvPr id="9" name="Title 8"/>
          <p:cNvSpPr>
            <a:spLocks noGrp="1"/>
          </p:cNvSpPr>
          <p:nvPr>
            <p:ph type="title"/>
          </p:nvPr>
        </p:nvSpPr>
        <p:spPr/>
        <p:txBody>
          <a:bodyPr/>
          <a:lstStyle/>
          <a:p>
            <a:endParaRPr lang="en-NZ" dirty="0"/>
          </a:p>
        </p:txBody>
      </p:sp>
      <p:sp>
        <p:nvSpPr>
          <p:cNvPr id="13" name="Date Placeholder 12"/>
          <p:cNvSpPr>
            <a:spLocks noGrp="1"/>
          </p:cNvSpPr>
          <p:nvPr>
            <p:ph type="dt" sz="half" idx="10"/>
          </p:nvPr>
        </p:nvSpPr>
        <p:spPr/>
        <p:txBody>
          <a:bodyPr/>
          <a:lstStyle/>
          <a:p>
            <a:fld id="{8F5A94B7-CBE6-4D91-AA5B-0CBC447C9A15}" type="datetime1">
              <a:rPr lang="en-NZ" smtClean="0"/>
              <a:t>22/11/2021</a:t>
            </a:fld>
            <a:endParaRPr lang="en-NZ"/>
          </a:p>
        </p:txBody>
      </p:sp>
      <p:sp>
        <p:nvSpPr>
          <p:cNvPr id="14" name="Footer Placeholder 13"/>
          <p:cNvSpPr>
            <a:spLocks noGrp="1"/>
          </p:cNvSpPr>
          <p:nvPr>
            <p:ph type="ftr" sz="quarter" idx="11"/>
          </p:nvPr>
        </p:nvSpPr>
        <p:spPr>
          <a:xfrm>
            <a:off x="7752184" y="6492876"/>
            <a:ext cx="2949562" cy="365125"/>
          </a:xfrm>
        </p:spPr>
        <p:txBody>
          <a:bodyPr/>
          <a:lstStyle/>
          <a:p>
            <a:r>
              <a:rPr lang="en-NZ" dirty="0"/>
              <a:t>Ksenija </a:t>
            </a:r>
            <a:r>
              <a:rPr lang="en-NZ" dirty="0" err="1"/>
              <a:t>Napan,Associate</a:t>
            </a:r>
            <a:r>
              <a:rPr lang="en-NZ" dirty="0"/>
              <a:t> Professor,  </a:t>
            </a:r>
          </a:p>
          <a:p>
            <a:r>
              <a:rPr lang="en-NZ" dirty="0"/>
              <a:t>Massey University</a:t>
            </a:r>
          </a:p>
        </p:txBody>
      </p:sp>
      <p:sp>
        <p:nvSpPr>
          <p:cNvPr id="10" name="Content Placeholder 9"/>
          <p:cNvSpPr>
            <a:spLocks noGrp="1"/>
          </p:cNvSpPr>
          <p:nvPr>
            <p:ph sz="quarter" idx="13"/>
          </p:nvPr>
        </p:nvSpPr>
        <p:spPr>
          <a:xfrm>
            <a:off x="1981200" y="1600201"/>
            <a:ext cx="4038600" cy="4525963"/>
          </a:xfrm>
          <a:prstGeom prst="rect">
            <a:avLst/>
          </a:prstGeom>
        </p:spPr>
        <p:txBody>
          <a:bodyPr/>
          <a:lstStyle/>
          <a:p>
            <a:endParaRPr lang="en-NZ" dirty="0"/>
          </a:p>
        </p:txBody>
      </p:sp>
      <p:sp>
        <p:nvSpPr>
          <p:cNvPr id="11" name="Content Placeholder 10"/>
          <p:cNvSpPr>
            <a:spLocks noGrp="1"/>
          </p:cNvSpPr>
          <p:nvPr>
            <p:ph sz="quarter" idx="14"/>
          </p:nvPr>
        </p:nvSpPr>
        <p:spPr>
          <a:xfrm>
            <a:off x="6172200" y="1600201"/>
            <a:ext cx="4038600" cy="4525963"/>
          </a:xfrm>
          <a:prstGeom prst="rect">
            <a:avLst/>
          </a:prstGeom>
        </p:spPr>
        <p:txBody>
          <a:bodyPr/>
          <a:lstStyle/>
          <a:p>
            <a:endParaRPr lang="en-NZ" dirty="0"/>
          </a:p>
        </p:txBody>
      </p:sp>
      <p:pic>
        <p:nvPicPr>
          <p:cNvPr id="11266" name="Picture 2" descr="C:\Users\knapan\Pictures\Ngakau Mahaki\photo 2.jp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2000"/>
                    </a14:imgEffect>
                  </a14:imgLayer>
                </a14:imgProps>
              </a:ext>
              <a:ext uri="{28A0092B-C50C-407E-A947-70E740481C1C}">
                <a14:useLocalDpi xmlns:a14="http://schemas.microsoft.com/office/drawing/2010/main" val="0"/>
              </a:ext>
            </a:extLst>
          </a:blip>
          <a:srcRect/>
          <a:stretch>
            <a:fillRect/>
          </a:stretch>
        </p:blipFill>
        <p:spPr bwMode="auto">
          <a:xfrm>
            <a:off x="0" y="0"/>
            <a:ext cx="10041623" cy="68761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95073" y="136525"/>
            <a:ext cx="4400534" cy="2308324"/>
          </a:xfrm>
          <a:prstGeom prst="rect">
            <a:avLst/>
          </a:prstGeom>
        </p:spPr>
        <p:txBody>
          <a:bodyPr wrap="square">
            <a:spAutoFit/>
          </a:bodyPr>
          <a:lstStyle/>
          <a:p>
            <a:r>
              <a:rPr lang="en-US" altLang="en-US" b="1" dirty="0" err="1">
                <a:latin typeface="Century Schoolbook" panose="02040604050505020304" pitchFamily="18" charset="0"/>
              </a:rPr>
              <a:t>Tēnā</a:t>
            </a:r>
            <a:r>
              <a:rPr lang="en-US" altLang="en-US" b="1" dirty="0">
                <a:latin typeface="Century Schoolbook" panose="02040604050505020304" pitchFamily="18" charset="0"/>
              </a:rPr>
              <a:t> </a:t>
            </a:r>
            <a:r>
              <a:rPr lang="en-US" altLang="en-US" b="1" dirty="0" err="1">
                <a:latin typeface="Century Schoolbook" panose="02040604050505020304" pitchFamily="18" charset="0"/>
              </a:rPr>
              <a:t>kōtou</a:t>
            </a:r>
            <a:r>
              <a:rPr lang="en-US" altLang="en-US" b="1" dirty="0">
                <a:latin typeface="Century Schoolbook" panose="02040604050505020304" pitchFamily="18" charset="0"/>
              </a:rPr>
              <a:t> </a:t>
            </a:r>
            <a:r>
              <a:rPr lang="en-US" altLang="en-US" b="1" dirty="0" err="1">
                <a:latin typeface="Century Schoolbook" panose="02040604050505020304" pitchFamily="18" charset="0"/>
              </a:rPr>
              <a:t>katoa</a:t>
            </a:r>
            <a:endParaRPr lang="en-US" altLang="en-US" b="1" dirty="0">
              <a:latin typeface="Century Schoolbook" panose="02040604050505020304" pitchFamily="18" charset="0"/>
            </a:endParaRPr>
          </a:p>
          <a:p>
            <a:endParaRPr lang="en-US" altLang="en-US" b="1" dirty="0">
              <a:latin typeface="Century Schoolbook" panose="02040604050505020304" pitchFamily="18" charset="0"/>
            </a:endParaRPr>
          </a:p>
          <a:p>
            <a:r>
              <a:rPr lang="pl-PL" b="1" dirty="0">
                <a:latin typeface="Century Schoolbook" panose="02040604050505020304" pitchFamily="18" charset="0"/>
              </a:rPr>
              <a:t>E rere kau mai te awa nui nei</a:t>
            </a:r>
          </a:p>
          <a:p>
            <a:r>
              <a:rPr lang="pl-PL" b="1" dirty="0">
                <a:latin typeface="Century Schoolbook" panose="02040604050505020304" pitchFamily="18" charset="0"/>
              </a:rPr>
              <a:t>Mai i te kāhui maunga ki Tangaroa</a:t>
            </a:r>
          </a:p>
          <a:p>
            <a:r>
              <a:rPr lang="pl-PL" b="1" dirty="0">
                <a:latin typeface="Century Schoolbook" panose="02040604050505020304" pitchFamily="18" charset="0"/>
              </a:rPr>
              <a:t>Ko au te awa</a:t>
            </a:r>
          </a:p>
          <a:p>
            <a:r>
              <a:rPr lang="pl-PL" b="1" dirty="0">
                <a:latin typeface="Century Schoolbook" panose="02040604050505020304" pitchFamily="18" charset="0"/>
              </a:rPr>
              <a:t>Ko te awa ko au.</a:t>
            </a:r>
          </a:p>
          <a:p>
            <a:endParaRPr lang="en-NZ" altLang="en-US" b="1" dirty="0">
              <a:latin typeface="Calibri" pitchFamily="34" charset="0"/>
            </a:endParaRPr>
          </a:p>
          <a:p>
            <a:endParaRPr lang="en-NZ" altLang="en-US" b="1" dirty="0" err="1">
              <a:latin typeface="Calibri" pitchFamily="34" charset="0"/>
            </a:endParaRPr>
          </a:p>
        </p:txBody>
      </p:sp>
      <p:sp>
        <p:nvSpPr>
          <p:cNvPr id="5" name="Rectangle 4"/>
          <p:cNvSpPr/>
          <p:nvPr/>
        </p:nvSpPr>
        <p:spPr>
          <a:xfrm>
            <a:off x="365760" y="4812565"/>
            <a:ext cx="10298744" cy="2031325"/>
          </a:xfrm>
          <a:prstGeom prst="rect">
            <a:avLst/>
          </a:prstGeom>
        </p:spPr>
        <p:txBody>
          <a:bodyPr wrap="square">
            <a:spAutoFit/>
          </a:bodyPr>
          <a:lstStyle/>
          <a:p>
            <a:r>
              <a:rPr lang="en-US" altLang="en-US" b="1" dirty="0">
                <a:solidFill>
                  <a:schemeClr val="bg1"/>
                </a:solidFill>
                <a:latin typeface="Century Schoolbook" panose="02040604050505020304" pitchFamily="18" charset="0"/>
              </a:rPr>
              <a:t>Ko </a:t>
            </a:r>
            <a:r>
              <a:rPr lang="en-US" altLang="en-US" b="1" dirty="0" err="1">
                <a:solidFill>
                  <a:schemeClr val="bg1"/>
                </a:solidFill>
                <a:latin typeface="Century Schoolbook" panose="02040604050505020304" pitchFamily="18" charset="0"/>
              </a:rPr>
              <a:t>Medvednica</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te</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maunga</a:t>
            </a:r>
            <a:endParaRPr lang="en-US" altLang="en-US" b="1" dirty="0">
              <a:solidFill>
                <a:schemeClr val="bg1"/>
              </a:solidFill>
              <a:latin typeface="Century Schoolbook" panose="02040604050505020304" pitchFamily="18" charset="0"/>
            </a:endParaRPr>
          </a:p>
          <a:p>
            <a:r>
              <a:rPr lang="en-US" altLang="en-US" b="1" dirty="0">
                <a:solidFill>
                  <a:schemeClr val="bg1"/>
                </a:solidFill>
                <a:latin typeface="Century Schoolbook" panose="02040604050505020304" pitchFamily="18" charset="0"/>
              </a:rPr>
              <a:t>Ko Sava </a:t>
            </a:r>
            <a:r>
              <a:rPr lang="en-US" altLang="en-US" b="1" dirty="0" err="1">
                <a:solidFill>
                  <a:schemeClr val="bg1"/>
                </a:solidFill>
                <a:latin typeface="Century Schoolbook" panose="02040604050505020304" pitchFamily="18" charset="0"/>
              </a:rPr>
              <a:t>te</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awa</a:t>
            </a:r>
            <a:endParaRPr lang="en-US" altLang="en-US" b="1" dirty="0">
              <a:solidFill>
                <a:schemeClr val="bg1"/>
              </a:solidFill>
              <a:latin typeface="Century Schoolbook" panose="02040604050505020304" pitchFamily="18" charset="0"/>
            </a:endParaRPr>
          </a:p>
          <a:p>
            <a:r>
              <a:rPr lang="en-US" altLang="en-US" b="1" dirty="0">
                <a:solidFill>
                  <a:schemeClr val="bg1"/>
                </a:solidFill>
                <a:latin typeface="Century Schoolbook" panose="02040604050505020304" pitchFamily="18" charset="0"/>
              </a:rPr>
              <a:t>Ko Air New Zealand Boeing 777 </a:t>
            </a:r>
          </a:p>
          <a:p>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te</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waka</a:t>
            </a:r>
            <a:endParaRPr lang="en-US" altLang="en-US" b="1" dirty="0">
              <a:solidFill>
                <a:schemeClr val="bg1"/>
              </a:solidFill>
              <a:latin typeface="Century Schoolbook" panose="02040604050505020304" pitchFamily="18" charset="0"/>
            </a:endParaRPr>
          </a:p>
          <a:p>
            <a:r>
              <a:rPr lang="en-US" altLang="en-US" b="1" dirty="0" err="1">
                <a:solidFill>
                  <a:schemeClr val="bg1"/>
                </a:solidFill>
                <a:latin typeface="Century Schoolbook" panose="02040604050505020304" pitchFamily="18" charset="0"/>
              </a:rPr>
              <a:t>Ko</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Ngāti</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Pākehā</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te</a:t>
            </a:r>
            <a:r>
              <a:rPr lang="en-US" altLang="en-US" b="1" dirty="0">
                <a:solidFill>
                  <a:schemeClr val="bg1"/>
                </a:solidFill>
                <a:latin typeface="Century Schoolbook" panose="02040604050505020304" pitchFamily="18" charset="0"/>
              </a:rPr>
              <a:t> iwi</a:t>
            </a:r>
          </a:p>
          <a:p>
            <a:r>
              <a:rPr lang="en-US" altLang="en-US" b="1" dirty="0">
                <a:solidFill>
                  <a:schemeClr val="bg1"/>
                </a:solidFill>
                <a:latin typeface="Century Schoolbook" panose="02040604050505020304" pitchFamily="18" charset="0"/>
              </a:rPr>
              <a:t>Ko </a:t>
            </a:r>
            <a:r>
              <a:rPr lang="en-US" altLang="en-US" b="1" dirty="0" err="1">
                <a:solidFill>
                  <a:schemeClr val="bg1"/>
                </a:solidFill>
                <a:latin typeface="Century Schoolbook" panose="02040604050505020304" pitchFamily="18" charset="0"/>
              </a:rPr>
              <a:t>tangata</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Tararā</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te</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hapū</a:t>
            </a:r>
            <a:endParaRPr lang="en-US" altLang="en-US" b="1" dirty="0">
              <a:solidFill>
                <a:schemeClr val="bg1"/>
              </a:solidFill>
              <a:latin typeface="Century Schoolbook" panose="02040604050505020304" pitchFamily="18" charset="0"/>
            </a:endParaRPr>
          </a:p>
          <a:p>
            <a:endParaRPr lang="en-US" altLang="en-US" b="1" dirty="0">
              <a:solidFill>
                <a:schemeClr val="bg1"/>
              </a:solidFill>
              <a:latin typeface="Century Schoolbook" panose="02040604050505020304" pitchFamily="18" charset="0"/>
            </a:endParaRPr>
          </a:p>
        </p:txBody>
      </p:sp>
      <p:sp>
        <p:nvSpPr>
          <p:cNvPr id="12" name="Rectangle 11"/>
          <p:cNvSpPr/>
          <p:nvPr/>
        </p:nvSpPr>
        <p:spPr>
          <a:xfrm>
            <a:off x="5718496" y="5077212"/>
            <a:ext cx="4352480" cy="1754326"/>
          </a:xfrm>
          <a:prstGeom prst="rect">
            <a:avLst/>
          </a:prstGeom>
        </p:spPr>
        <p:txBody>
          <a:bodyPr wrap="square">
            <a:spAutoFit/>
          </a:bodyPr>
          <a:lstStyle/>
          <a:p>
            <a:r>
              <a:rPr lang="en-US" altLang="en-US" b="1" dirty="0">
                <a:solidFill>
                  <a:schemeClr val="bg1"/>
                </a:solidFill>
                <a:latin typeface="Century Schoolbook" panose="02040604050505020304" pitchFamily="18" charset="0"/>
              </a:rPr>
              <a:t>Ko Te </a:t>
            </a:r>
            <a:r>
              <a:rPr lang="en-US" altLang="en-US" b="1" dirty="0" err="1">
                <a:solidFill>
                  <a:schemeClr val="bg1"/>
                </a:solidFill>
                <a:latin typeface="Century Schoolbook" panose="02040604050505020304" pitchFamily="18" charset="0"/>
              </a:rPr>
              <a:t>Noho</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Kotahitanaga</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te</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marae</a:t>
            </a:r>
            <a:endParaRPr lang="en-US" altLang="en-US" b="1" dirty="0">
              <a:solidFill>
                <a:schemeClr val="bg1"/>
              </a:solidFill>
              <a:latin typeface="Century Schoolbook" panose="02040604050505020304" pitchFamily="18" charset="0"/>
            </a:endParaRPr>
          </a:p>
          <a:p>
            <a:r>
              <a:rPr lang="en-NZ" b="1" dirty="0">
                <a:solidFill>
                  <a:schemeClr val="bg1"/>
                </a:solidFill>
                <a:latin typeface="Century Schoolbook" panose="02040604050505020304" pitchFamily="18" charset="0"/>
              </a:rPr>
              <a:t>Ko </a:t>
            </a:r>
            <a:r>
              <a:rPr lang="en-NZ" b="1" dirty="0" err="1">
                <a:solidFill>
                  <a:schemeClr val="bg1"/>
                </a:solidFill>
                <a:latin typeface="Century Schoolbook" panose="02040604050505020304" pitchFamily="18" charset="0"/>
              </a:rPr>
              <a:t>Ngākau</a:t>
            </a:r>
            <a:r>
              <a:rPr lang="en-NZ" b="1" dirty="0">
                <a:solidFill>
                  <a:schemeClr val="bg1"/>
                </a:solidFill>
                <a:latin typeface="Century Schoolbook" panose="02040604050505020304" pitchFamily="18" charset="0"/>
              </a:rPr>
              <a:t> </a:t>
            </a:r>
            <a:r>
              <a:rPr lang="en-NZ" b="1" dirty="0" err="1">
                <a:solidFill>
                  <a:schemeClr val="bg1"/>
                </a:solidFill>
                <a:latin typeface="Century Schoolbook" panose="02040604050505020304" pitchFamily="18" charset="0"/>
              </a:rPr>
              <a:t>Māhaki</a:t>
            </a:r>
            <a:r>
              <a:rPr lang="en-NZ" b="1" dirty="0">
                <a:solidFill>
                  <a:schemeClr val="bg1"/>
                </a:solidFill>
                <a:latin typeface="Century Schoolbook" panose="02040604050505020304" pitchFamily="18" charset="0"/>
              </a:rPr>
              <a:t> </a:t>
            </a:r>
            <a:r>
              <a:rPr lang="en-NZ" b="1" dirty="0" err="1">
                <a:solidFill>
                  <a:schemeClr val="bg1"/>
                </a:solidFill>
                <a:latin typeface="Century Schoolbook" panose="02040604050505020304" pitchFamily="18" charset="0"/>
              </a:rPr>
              <a:t>te</a:t>
            </a:r>
            <a:r>
              <a:rPr lang="en-NZ" b="1" dirty="0">
                <a:solidFill>
                  <a:schemeClr val="bg1"/>
                </a:solidFill>
                <a:latin typeface="Century Schoolbook" panose="02040604050505020304" pitchFamily="18" charset="0"/>
              </a:rPr>
              <a:t> </a:t>
            </a:r>
            <a:r>
              <a:rPr lang="en-NZ" b="1" dirty="0" err="1">
                <a:solidFill>
                  <a:schemeClr val="bg1"/>
                </a:solidFill>
                <a:latin typeface="Century Schoolbook" panose="02040604050505020304" pitchFamily="18" charset="0"/>
              </a:rPr>
              <a:t>wharenui</a:t>
            </a:r>
            <a:endParaRPr lang="en-US" altLang="en-US" b="1" dirty="0">
              <a:solidFill>
                <a:schemeClr val="bg1"/>
              </a:solidFill>
              <a:latin typeface="Century Schoolbook" panose="02040604050505020304" pitchFamily="18" charset="0"/>
            </a:endParaRPr>
          </a:p>
          <a:p>
            <a:r>
              <a:rPr lang="en-US" altLang="en-US" b="1" dirty="0">
                <a:solidFill>
                  <a:schemeClr val="bg1"/>
                </a:solidFill>
                <a:latin typeface="Century Schoolbook" panose="02040604050505020304" pitchFamily="18" charset="0"/>
              </a:rPr>
              <a:t>Ko Ksenija Napan </a:t>
            </a:r>
            <a:r>
              <a:rPr lang="en-US" altLang="en-US" b="1" dirty="0" err="1">
                <a:solidFill>
                  <a:schemeClr val="bg1"/>
                </a:solidFill>
                <a:latin typeface="Century Schoolbook" panose="02040604050505020304" pitchFamily="18" charset="0"/>
              </a:rPr>
              <a:t>tōku</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ingoa</a:t>
            </a:r>
            <a:endParaRPr lang="en-US" altLang="en-US" b="1" dirty="0">
              <a:solidFill>
                <a:schemeClr val="bg1"/>
              </a:solidFill>
              <a:latin typeface="Century Schoolbook" panose="02040604050505020304" pitchFamily="18" charset="0"/>
            </a:endParaRPr>
          </a:p>
          <a:p>
            <a:r>
              <a:rPr lang="en-US" altLang="en-US" b="1" dirty="0" err="1">
                <a:solidFill>
                  <a:schemeClr val="bg1"/>
                </a:solidFill>
                <a:latin typeface="Century Schoolbook" panose="02040604050505020304" pitchFamily="18" charset="0"/>
              </a:rPr>
              <a:t>nō</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reira</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tēnā</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kōtou</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tēnā</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kōtou</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tēnā</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kōtou</a:t>
            </a:r>
            <a:r>
              <a:rPr lang="en-US" altLang="en-US" b="1" dirty="0">
                <a:solidFill>
                  <a:schemeClr val="bg1"/>
                </a:solidFill>
                <a:latin typeface="Century Schoolbook" panose="02040604050505020304" pitchFamily="18" charset="0"/>
              </a:rPr>
              <a:t> </a:t>
            </a:r>
            <a:r>
              <a:rPr lang="en-US" altLang="en-US" b="1" dirty="0" err="1">
                <a:solidFill>
                  <a:schemeClr val="bg1"/>
                </a:solidFill>
                <a:latin typeface="Century Schoolbook" panose="02040604050505020304" pitchFamily="18" charset="0"/>
              </a:rPr>
              <a:t>katoa</a:t>
            </a:r>
            <a:endParaRPr lang="en-US" altLang="en-US" b="1" dirty="0">
              <a:solidFill>
                <a:schemeClr val="bg1"/>
              </a:solidFill>
              <a:latin typeface="Century Schoolbook" panose="02040604050505020304" pitchFamily="18" charset="0"/>
            </a:endParaRPr>
          </a:p>
        </p:txBody>
      </p:sp>
      <p:sp>
        <p:nvSpPr>
          <p:cNvPr id="2" name="TextBox 1">
            <a:extLst>
              <a:ext uri="{FF2B5EF4-FFF2-40B4-BE49-F238E27FC236}">
                <a16:creationId xmlns:a16="http://schemas.microsoft.com/office/drawing/2014/main" id="{3B47BED0-D045-4937-BF4D-9212AA6D6F88}"/>
              </a:ext>
            </a:extLst>
          </p:cNvPr>
          <p:cNvSpPr txBox="1"/>
          <p:nvPr/>
        </p:nvSpPr>
        <p:spPr>
          <a:xfrm>
            <a:off x="6501336" y="219365"/>
            <a:ext cx="2999327" cy="1754326"/>
          </a:xfrm>
          <a:prstGeom prst="rect">
            <a:avLst/>
          </a:prstGeom>
          <a:noFill/>
        </p:spPr>
        <p:txBody>
          <a:bodyPr wrap="square" rtlCol="0">
            <a:spAutoFit/>
          </a:bodyPr>
          <a:lstStyle/>
          <a:p>
            <a:endParaRPr lang="en-US" b="1" dirty="0">
              <a:latin typeface="Century Schoolbook" panose="02040604050505020304" pitchFamily="18" charset="0"/>
            </a:endParaRPr>
          </a:p>
          <a:p>
            <a:r>
              <a:rPr lang="en-US" b="1" dirty="0">
                <a:latin typeface="Century Schoolbook" panose="02040604050505020304" pitchFamily="18" charset="0"/>
              </a:rPr>
              <a:t>The river flows</a:t>
            </a:r>
          </a:p>
          <a:p>
            <a:r>
              <a:rPr lang="en-US" b="1" dirty="0">
                <a:latin typeface="Century Schoolbook" panose="02040604050505020304" pitchFamily="18" charset="0"/>
              </a:rPr>
              <a:t>From the mountains to the sea</a:t>
            </a:r>
          </a:p>
          <a:p>
            <a:r>
              <a:rPr lang="en-US" b="1" dirty="0">
                <a:latin typeface="Century Schoolbook" panose="02040604050505020304" pitchFamily="18" charset="0"/>
              </a:rPr>
              <a:t>I am the river</a:t>
            </a:r>
          </a:p>
          <a:p>
            <a:r>
              <a:rPr lang="en-US" b="1" dirty="0">
                <a:latin typeface="Century Schoolbook" panose="02040604050505020304" pitchFamily="18" charset="0"/>
              </a:rPr>
              <a:t>The river is me.</a:t>
            </a:r>
          </a:p>
        </p:txBody>
      </p:sp>
      <p:pic>
        <p:nvPicPr>
          <p:cNvPr id="6" name="Picture 5">
            <a:extLst>
              <a:ext uri="{FF2B5EF4-FFF2-40B4-BE49-F238E27FC236}">
                <a16:creationId xmlns:a16="http://schemas.microsoft.com/office/drawing/2014/main" id="{CD1C1F53-8E29-4CFB-8646-C8C3AC583244}"/>
              </a:ext>
            </a:extLst>
          </p:cNvPr>
          <p:cNvPicPr>
            <a:picLocks noChangeAspect="1"/>
          </p:cNvPicPr>
          <p:nvPr/>
        </p:nvPicPr>
        <p:blipFill>
          <a:blip r:embed="rId3"/>
          <a:stretch>
            <a:fillRect/>
          </a:stretch>
        </p:blipFill>
        <p:spPr>
          <a:xfrm>
            <a:off x="10078125" y="1003326"/>
            <a:ext cx="2113876" cy="1037120"/>
          </a:xfrm>
          <a:prstGeom prst="rect">
            <a:avLst/>
          </a:prstGeom>
        </p:spPr>
      </p:pic>
      <p:pic>
        <p:nvPicPr>
          <p:cNvPr id="8" name="Picture 7">
            <a:extLst>
              <a:ext uri="{FF2B5EF4-FFF2-40B4-BE49-F238E27FC236}">
                <a16:creationId xmlns:a16="http://schemas.microsoft.com/office/drawing/2014/main" id="{FBCFD75F-975B-44D2-83F8-DB0513816F57}"/>
              </a:ext>
            </a:extLst>
          </p:cNvPr>
          <p:cNvPicPr>
            <a:picLocks noChangeAspect="1"/>
          </p:cNvPicPr>
          <p:nvPr/>
        </p:nvPicPr>
        <p:blipFill>
          <a:blip r:embed="rId4"/>
          <a:stretch>
            <a:fillRect/>
          </a:stretch>
        </p:blipFill>
        <p:spPr>
          <a:xfrm>
            <a:off x="10078124" y="30283"/>
            <a:ext cx="2113876" cy="958764"/>
          </a:xfrm>
          <a:prstGeom prst="rect">
            <a:avLst/>
          </a:prstGeom>
        </p:spPr>
      </p:pic>
      <p:pic>
        <p:nvPicPr>
          <p:cNvPr id="15" name="Picture 14">
            <a:extLst>
              <a:ext uri="{FF2B5EF4-FFF2-40B4-BE49-F238E27FC236}">
                <a16:creationId xmlns:a16="http://schemas.microsoft.com/office/drawing/2014/main" id="{0FA4B12E-6101-4124-96EA-A16DD12594CC}"/>
              </a:ext>
            </a:extLst>
          </p:cNvPr>
          <p:cNvPicPr>
            <a:picLocks noChangeAspect="1"/>
          </p:cNvPicPr>
          <p:nvPr/>
        </p:nvPicPr>
        <p:blipFill>
          <a:blip r:embed="rId7"/>
          <a:stretch>
            <a:fillRect/>
          </a:stretch>
        </p:blipFill>
        <p:spPr>
          <a:xfrm flipH="1">
            <a:off x="10041623" y="2071056"/>
            <a:ext cx="2150377" cy="1430001"/>
          </a:xfrm>
          <a:prstGeom prst="rect">
            <a:avLst/>
          </a:prstGeom>
        </p:spPr>
      </p:pic>
      <p:pic>
        <p:nvPicPr>
          <p:cNvPr id="16" name="Picture 15">
            <a:extLst>
              <a:ext uri="{FF2B5EF4-FFF2-40B4-BE49-F238E27FC236}">
                <a16:creationId xmlns:a16="http://schemas.microsoft.com/office/drawing/2014/main" id="{A8C23EA7-EF4D-4DC3-B5E7-CA1217A4142F}"/>
              </a:ext>
            </a:extLst>
          </p:cNvPr>
          <p:cNvPicPr>
            <a:picLocks noChangeAspect="1"/>
          </p:cNvPicPr>
          <p:nvPr/>
        </p:nvPicPr>
        <p:blipFill>
          <a:blip r:embed="rId8"/>
          <a:stretch>
            <a:fillRect/>
          </a:stretch>
        </p:blipFill>
        <p:spPr>
          <a:xfrm>
            <a:off x="10015379" y="3514807"/>
            <a:ext cx="2202864" cy="1430001"/>
          </a:xfrm>
          <a:prstGeom prst="rect">
            <a:avLst/>
          </a:prstGeom>
        </p:spPr>
      </p:pic>
      <p:pic>
        <p:nvPicPr>
          <p:cNvPr id="17" name="Picture 16">
            <a:extLst>
              <a:ext uri="{FF2B5EF4-FFF2-40B4-BE49-F238E27FC236}">
                <a16:creationId xmlns:a16="http://schemas.microsoft.com/office/drawing/2014/main" id="{87FBED11-DC16-440F-8505-A104720BB012}"/>
              </a:ext>
            </a:extLst>
          </p:cNvPr>
          <p:cNvPicPr>
            <a:picLocks noChangeAspect="1"/>
          </p:cNvPicPr>
          <p:nvPr/>
        </p:nvPicPr>
        <p:blipFill>
          <a:blip r:embed="rId9"/>
          <a:stretch>
            <a:fillRect/>
          </a:stretch>
        </p:blipFill>
        <p:spPr>
          <a:xfrm>
            <a:off x="10041623" y="4944809"/>
            <a:ext cx="2202865" cy="1928450"/>
          </a:xfrm>
          <a:prstGeom prst="rect">
            <a:avLst/>
          </a:prstGeom>
        </p:spPr>
      </p:pic>
    </p:spTree>
    <p:extLst>
      <p:ext uri="{BB962C8B-B14F-4D97-AF65-F5344CB8AC3E}">
        <p14:creationId xmlns:p14="http://schemas.microsoft.com/office/powerpoint/2010/main" val="1769534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5A1-4533-4C64-A5A5-884AC387C1E4}"/>
              </a:ext>
            </a:extLst>
          </p:cNvPr>
          <p:cNvSpPr>
            <a:spLocks noGrp="1"/>
          </p:cNvSpPr>
          <p:nvPr>
            <p:ph type="title"/>
          </p:nvPr>
        </p:nvSpPr>
        <p:spPr>
          <a:xfrm>
            <a:off x="838200" y="365125"/>
            <a:ext cx="3059545" cy="4511675"/>
          </a:xfrm>
        </p:spPr>
        <p:txBody>
          <a:bodyPr>
            <a:normAutofit/>
          </a:bodyPr>
          <a:lstStyle/>
          <a:p>
            <a:r>
              <a:rPr lang="en-US" dirty="0" err="1"/>
              <a:t>Decolonise</a:t>
            </a:r>
            <a:r>
              <a:rPr lang="en-US" dirty="0"/>
              <a:t>  everything  by ethically restoring life</a:t>
            </a:r>
          </a:p>
        </p:txBody>
      </p:sp>
      <p:pic>
        <p:nvPicPr>
          <p:cNvPr id="4" name="Content Placeholder 3">
            <a:extLst>
              <a:ext uri="{FF2B5EF4-FFF2-40B4-BE49-F238E27FC236}">
                <a16:creationId xmlns:a16="http://schemas.microsoft.com/office/drawing/2014/main" id="{27C9D348-8720-4DF9-BBD1-A67CAD18B4FA}"/>
              </a:ext>
            </a:extLst>
          </p:cNvPr>
          <p:cNvPicPr>
            <a:picLocks noGrp="1" noChangeAspect="1"/>
          </p:cNvPicPr>
          <p:nvPr>
            <p:ph idx="1"/>
          </p:nvPr>
        </p:nvPicPr>
        <p:blipFill>
          <a:blip r:embed="rId3"/>
          <a:stretch>
            <a:fillRect/>
          </a:stretch>
        </p:blipFill>
        <p:spPr>
          <a:xfrm>
            <a:off x="4247203" y="134533"/>
            <a:ext cx="7093797" cy="6552594"/>
          </a:xfrm>
          <a:prstGeom prst="rect">
            <a:avLst/>
          </a:prstGeom>
        </p:spPr>
      </p:pic>
      <p:sp>
        <p:nvSpPr>
          <p:cNvPr id="6" name="TextBox 5">
            <a:extLst>
              <a:ext uri="{FF2B5EF4-FFF2-40B4-BE49-F238E27FC236}">
                <a16:creationId xmlns:a16="http://schemas.microsoft.com/office/drawing/2014/main" id="{DA04F08B-524E-4B01-831C-A62D9B8813ED}"/>
              </a:ext>
            </a:extLst>
          </p:cNvPr>
          <p:cNvSpPr txBox="1"/>
          <p:nvPr/>
        </p:nvSpPr>
        <p:spPr>
          <a:xfrm>
            <a:off x="8922328" y="6538801"/>
            <a:ext cx="6096000" cy="369332"/>
          </a:xfrm>
          <a:prstGeom prst="rect">
            <a:avLst/>
          </a:prstGeom>
          <a:noFill/>
        </p:spPr>
        <p:txBody>
          <a:bodyPr wrap="square">
            <a:spAutoFit/>
          </a:bodyPr>
          <a:lstStyle/>
          <a:p>
            <a:r>
              <a:rPr lang="de-DE" dirty="0"/>
              <a:t>Trisos, Auerbach &amp; Katti (2021) </a:t>
            </a:r>
            <a:endParaRPr lang="en-US" dirty="0"/>
          </a:p>
        </p:txBody>
      </p:sp>
    </p:spTree>
    <p:extLst>
      <p:ext uri="{BB962C8B-B14F-4D97-AF65-F5344CB8AC3E}">
        <p14:creationId xmlns:p14="http://schemas.microsoft.com/office/powerpoint/2010/main" val="1552729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CA112D-F807-40D4-8324-2E7D8F72168D}"/>
              </a:ext>
            </a:extLst>
          </p:cNvPr>
          <p:cNvSpPr>
            <a:spLocks noGrp="1"/>
          </p:cNvSpPr>
          <p:nvPr>
            <p:ph type="title"/>
          </p:nvPr>
        </p:nvSpPr>
        <p:spPr>
          <a:xfrm>
            <a:off x="5297762" y="329184"/>
            <a:ext cx="6251110" cy="1783080"/>
          </a:xfrm>
        </p:spPr>
        <p:txBody>
          <a:bodyPr anchor="b">
            <a:normAutofit/>
          </a:bodyPr>
          <a:lstStyle/>
          <a:p>
            <a:r>
              <a:rPr lang="en-US" sz="5400" dirty="0"/>
              <a:t>So, how can we change our world? </a:t>
            </a:r>
          </a:p>
        </p:txBody>
      </p:sp>
      <p:pic>
        <p:nvPicPr>
          <p:cNvPr id="4" name="Picture 3" descr="A person holding a small plant&#10;&#10;Description automatically generated with low confidence">
            <a:extLst>
              <a:ext uri="{FF2B5EF4-FFF2-40B4-BE49-F238E27FC236}">
                <a16:creationId xmlns:a16="http://schemas.microsoft.com/office/drawing/2014/main" id="{0B33B1A5-3383-4389-ABF1-0D3481FA281E}"/>
              </a:ext>
            </a:extLst>
          </p:cNvPr>
          <p:cNvPicPr>
            <a:picLocks noChangeAspect="1"/>
          </p:cNvPicPr>
          <p:nvPr/>
        </p:nvPicPr>
        <p:blipFill rotWithShape="1">
          <a:blip r:embed="rId2"/>
          <a:srcRect t="2078" r="1"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FA6B69E-FE12-4F2F-AA3B-EE3C0EB3A051}"/>
              </a:ext>
            </a:extLst>
          </p:cNvPr>
          <p:cNvSpPr>
            <a:spLocks noGrp="1"/>
          </p:cNvSpPr>
          <p:nvPr>
            <p:ph idx="1"/>
          </p:nvPr>
        </p:nvSpPr>
        <p:spPr>
          <a:xfrm>
            <a:off x="5297762" y="2706624"/>
            <a:ext cx="6251110" cy="3483864"/>
          </a:xfrm>
        </p:spPr>
        <p:txBody>
          <a:bodyPr>
            <a:normAutofit/>
          </a:bodyPr>
          <a:lstStyle/>
          <a:p>
            <a:endParaRPr lang="en-US" sz="2200" dirty="0"/>
          </a:p>
          <a:p>
            <a:endParaRPr lang="en-US" sz="2200" dirty="0"/>
          </a:p>
          <a:p>
            <a:r>
              <a:rPr lang="en-US" sz="2400" dirty="0"/>
              <a:t>With our hands only and with a little help from our grandmas if they have not forgotten their indigenous wisdom … if they have, this wisdom is still embedded in your DNA passed on to us for many generations …</a:t>
            </a:r>
          </a:p>
        </p:txBody>
      </p:sp>
    </p:spTree>
    <p:extLst>
      <p:ext uri="{BB962C8B-B14F-4D97-AF65-F5344CB8AC3E}">
        <p14:creationId xmlns:p14="http://schemas.microsoft.com/office/powerpoint/2010/main" val="572188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CB120F-C5E4-499E-B1E9-F950AE717A52}"/>
              </a:ext>
            </a:extLst>
          </p:cNvPr>
          <p:cNvSpPr>
            <a:spLocks noGrp="1"/>
          </p:cNvSpPr>
          <p:nvPr>
            <p:ph type="title"/>
          </p:nvPr>
        </p:nvSpPr>
        <p:spPr>
          <a:xfrm>
            <a:off x="4247536" y="106386"/>
            <a:ext cx="7242343" cy="850687"/>
          </a:xfrm>
        </p:spPr>
        <p:txBody>
          <a:bodyPr anchor="b">
            <a:normAutofit fontScale="90000"/>
          </a:bodyPr>
          <a:lstStyle/>
          <a:p>
            <a:br>
              <a:rPr lang="en-US" sz="3000" b="1" dirty="0"/>
            </a:br>
            <a:r>
              <a:rPr lang="en-US" sz="3000" b="1" dirty="0"/>
              <a:t>Grandma, how do you deal with pain?  </a:t>
            </a:r>
            <a:r>
              <a:rPr lang="en-US" sz="1200" dirty="0"/>
              <a:t>by Elena </a:t>
            </a:r>
            <a:r>
              <a:rPr lang="en-US" sz="1200" dirty="0" err="1"/>
              <a:t>Barnabe</a:t>
            </a:r>
            <a:r>
              <a:rPr lang="en-US" sz="1200" dirty="0"/>
              <a:t>́</a:t>
            </a:r>
            <a:br>
              <a:rPr lang="en-US" sz="3000" dirty="0"/>
            </a:br>
            <a:endParaRPr lang="en-US" sz="3000" dirty="0"/>
          </a:p>
        </p:txBody>
      </p:sp>
      <p:pic>
        <p:nvPicPr>
          <p:cNvPr id="4" name="Picture 3">
            <a:extLst>
              <a:ext uri="{FF2B5EF4-FFF2-40B4-BE49-F238E27FC236}">
                <a16:creationId xmlns:a16="http://schemas.microsoft.com/office/drawing/2014/main" id="{884C229B-E7A3-4631-A258-B8DC4D54C1CF}"/>
              </a:ext>
            </a:extLst>
          </p:cNvPr>
          <p:cNvPicPr>
            <a:picLocks noChangeAspect="1"/>
          </p:cNvPicPr>
          <p:nvPr/>
        </p:nvPicPr>
        <p:blipFill rotWithShape="1">
          <a:blip r:embed="rId3"/>
          <a:srcRect r="1" b="2079"/>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CC34970-3A19-44DC-8A0B-516B27910791}"/>
              </a:ext>
            </a:extLst>
          </p:cNvPr>
          <p:cNvSpPr>
            <a:spLocks noGrp="1"/>
          </p:cNvSpPr>
          <p:nvPr>
            <p:ph idx="1"/>
          </p:nvPr>
        </p:nvSpPr>
        <p:spPr>
          <a:xfrm>
            <a:off x="4657345" y="531729"/>
            <a:ext cx="7397003" cy="6007510"/>
          </a:xfrm>
        </p:spPr>
        <p:txBody>
          <a:bodyPr>
            <a:normAutofit lnSpcReduction="10000"/>
          </a:bodyPr>
          <a:lstStyle/>
          <a:p>
            <a:pPr marL="0" indent="0">
              <a:buNone/>
            </a:pPr>
            <a:r>
              <a:rPr lang="en-US" sz="1800" dirty="0"/>
              <a:t>"With your hands, dear. When you do it with your mind, the pain hardens even more.”</a:t>
            </a:r>
          </a:p>
          <a:p>
            <a:pPr marL="0" indent="0">
              <a:buNone/>
            </a:pPr>
            <a:r>
              <a:rPr lang="en-US" sz="1800" dirty="0"/>
              <a:t>“With your hands, Grandma?"</a:t>
            </a:r>
          </a:p>
          <a:p>
            <a:pPr marL="0" indent="0">
              <a:buNone/>
            </a:pPr>
            <a:r>
              <a:rPr lang="en-US" sz="1800" dirty="0"/>
              <a:t>"Yes, yes. Our hands are the antennas of our soul. When you move them by sewing, cooking, painting, touching the earth or sinking it into the earth, they send signals of caring to the deepest part of you and your soul calms down. This way she doesn't have to send pain anymore to show it.“</a:t>
            </a:r>
          </a:p>
          <a:p>
            <a:pPr marL="0" indent="0">
              <a:buNone/>
            </a:pPr>
            <a:r>
              <a:rPr lang="en-US" sz="1800" dirty="0"/>
              <a:t>"Are hands really that important?"</a:t>
            </a:r>
          </a:p>
          <a:p>
            <a:pPr marL="0" indent="0">
              <a:buNone/>
            </a:pPr>
            <a:r>
              <a:rPr lang="en-US" sz="1800" dirty="0"/>
              <a:t>"Yes, my girl. Thinking of babies: they get to know the world thanks to their touches. When you look at the hands of older people, they tell more about their lives than any other part of the body. Everything that is made by hand, so it is said, is made with the heart because it really is like this: hands and heart are connected. Masseuses know this when they touch another person's body with their hands, they create a deep connection. Thinking of lovers: when their hands touch, they love each other in the most sublime way."</a:t>
            </a:r>
          </a:p>
          <a:p>
            <a:pPr marL="0" indent="0">
              <a:buNone/>
            </a:pPr>
            <a:r>
              <a:rPr lang="en-US" sz="1800" dirty="0"/>
              <a:t>"My hands, Grandma . . . how long haven't I used them like that!"</a:t>
            </a:r>
          </a:p>
          <a:p>
            <a:pPr marL="0" indent="0">
              <a:buNone/>
            </a:pPr>
            <a:r>
              <a:rPr lang="en-US" sz="1800" dirty="0"/>
              <a:t>"Move them my girl, start creating with them and everything in you will move. The pain will not pass away. But it will be the best masterpiece. And it won't hurt anymore. Because you managed to embroider your essence."</a:t>
            </a:r>
          </a:p>
          <a:p>
            <a:endParaRPr lang="en-US" sz="1000" dirty="0"/>
          </a:p>
          <a:p>
            <a:pPr marL="0" indent="0">
              <a:buNone/>
            </a:pPr>
            <a:r>
              <a:rPr lang="en-US" sz="1000" dirty="0"/>
              <a:t> </a:t>
            </a:r>
          </a:p>
        </p:txBody>
      </p:sp>
    </p:spTree>
    <p:extLst>
      <p:ext uri="{BB962C8B-B14F-4D97-AF65-F5344CB8AC3E}">
        <p14:creationId xmlns:p14="http://schemas.microsoft.com/office/powerpoint/2010/main" val="4102514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B304A14-32D0-4873-B914-423ED7B8DA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782B5A6F-B2D2-4BB8-877D-FF96FB79BE71}"/>
              </a:ext>
            </a:extLst>
          </p:cNvPr>
          <p:cNvSpPr>
            <a:spLocks noGrp="1"/>
          </p:cNvSpPr>
          <p:nvPr>
            <p:ph type="title"/>
          </p:nvPr>
        </p:nvSpPr>
        <p:spPr>
          <a:xfrm>
            <a:off x="838199" y="365125"/>
            <a:ext cx="5998535" cy="1325563"/>
          </a:xfrm>
        </p:spPr>
        <p:txBody>
          <a:bodyPr>
            <a:noAutofit/>
          </a:bodyPr>
          <a:lstStyle/>
          <a:p>
            <a:r>
              <a:rPr lang="en-US" sz="3600" b="1" dirty="0"/>
              <a:t>How can we embroider our essence in our social and community working?</a:t>
            </a:r>
            <a:br>
              <a:rPr lang="en-US" sz="3600" b="1" dirty="0"/>
            </a:br>
            <a:endParaRPr lang="en-US" sz="3600" b="1" dirty="0"/>
          </a:p>
        </p:txBody>
      </p:sp>
      <p:pic>
        <p:nvPicPr>
          <p:cNvPr id="6" name="Content Placeholder 5">
            <a:extLst>
              <a:ext uri="{FF2B5EF4-FFF2-40B4-BE49-F238E27FC236}">
                <a16:creationId xmlns:a16="http://schemas.microsoft.com/office/drawing/2014/main" id="{62F8F453-30E2-4568-B4AB-36125FCBF96C}"/>
              </a:ext>
            </a:extLst>
          </p:cNvPr>
          <p:cNvPicPr>
            <a:picLocks noGrp="1" noChangeAspect="1"/>
          </p:cNvPicPr>
          <p:nvPr>
            <p:ph idx="1"/>
          </p:nvPr>
        </p:nvPicPr>
        <p:blipFill>
          <a:blip r:embed="rId2"/>
          <a:stretch>
            <a:fillRect/>
          </a:stretch>
        </p:blipFill>
        <p:spPr>
          <a:xfrm>
            <a:off x="838200" y="2974213"/>
            <a:ext cx="5387975" cy="2819706"/>
          </a:xfrm>
          <a:prstGeom prst="rect">
            <a:avLst/>
          </a:prstGeom>
        </p:spPr>
      </p:pic>
      <p:pic>
        <p:nvPicPr>
          <p:cNvPr id="5" name="Picture 4">
            <a:extLst>
              <a:ext uri="{FF2B5EF4-FFF2-40B4-BE49-F238E27FC236}">
                <a16:creationId xmlns:a16="http://schemas.microsoft.com/office/drawing/2014/main" id="{F8717B8C-7DB2-4A44-BD90-F0368B6AD431}"/>
              </a:ext>
            </a:extLst>
          </p:cNvPr>
          <p:cNvPicPr>
            <a:picLocks noChangeAspect="1"/>
          </p:cNvPicPr>
          <p:nvPr/>
        </p:nvPicPr>
        <p:blipFill rotWithShape="1">
          <a:blip r:embed="rId3"/>
          <a:srcRect l="15406" r="17952" b="1"/>
          <a:stretch/>
        </p:blipFill>
        <p:spPr>
          <a:xfrm>
            <a:off x="6621294" y="1295416"/>
            <a:ext cx="5570706" cy="5562584"/>
          </a:xfrm>
          <a:custGeom>
            <a:avLst/>
            <a:gdLst/>
            <a:ahLst/>
            <a:cxnLst/>
            <a:rect l="l" t="t" r="r" b="b"/>
            <a:pathLst>
              <a:path w="5570706" h="5562584">
                <a:moveTo>
                  <a:pt x="3374687" y="0"/>
                </a:moveTo>
                <a:cubicBezTo>
                  <a:pt x="4190094" y="0"/>
                  <a:pt x="4937956" y="289196"/>
                  <a:pt x="5521301" y="770615"/>
                </a:cubicBezTo>
                <a:lnTo>
                  <a:pt x="5570706" y="815517"/>
                </a:lnTo>
                <a:lnTo>
                  <a:pt x="5570706" y="5562584"/>
                </a:lnTo>
                <a:lnTo>
                  <a:pt x="808135" y="5562584"/>
                </a:lnTo>
                <a:lnTo>
                  <a:pt x="770615" y="5521302"/>
                </a:lnTo>
                <a:cubicBezTo>
                  <a:pt x="289196" y="4937957"/>
                  <a:pt x="0" y="4190095"/>
                  <a:pt x="0" y="3374687"/>
                </a:cubicBezTo>
                <a:cubicBezTo>
                  <a:pt x="0" y="1510899"/>
                  <a:pt x="1510899" y="0"/>
                  <a:pt x="3374687" y="0"/>
                </a:cubicBezTo>
                <a:close/>
              </a:path>
            </a:pathLst>
          </a:custGeom>
        </p:spPr>
      </p:pic>
      <p:sp>
        <p:nvSpPr>
          <p:cNvPr id="12" name="!!Oval">
            <a:extLst>
              <a:ext uri="{FF2B5EF4-FFF2-40B4-BE49-F238E27FC236}">
                <a16:creationId xmlns:a16="http://schemas.microsoft.com/office/drawing/2014/main" id="{1D460C86-854F-4FB3-ABC2-E823D8FEB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43451" y="1656147"/>
            <a:ext cx="546100" cy="5461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Arc">
            <a:extLst>
              <a:ext uri="{FF2B5EF4-FFF2-40B4-BE49-F238E27FC236}">
                <a16:creationId xmlns:a16="http://schemas.microsoft.com/office/drawing/2014/main" id="{BB48116A-278A-4CC5-89D3-9DE8E8FF12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4739" y="587516"/>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8814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4F4F3C">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1936FDD-E3F8-40F1-9638-802A577693AE}"/>
              </a:ext>
            </a:extLst>
          </p:cNvPr>
          <p:cNvSpPr>
            <a:spLocks noGrp="1"/>
          </p:cNvSpPr>
          <p:nvPr>
            <p:ph type="title"/>
          </p:nvPr>
        </p:nvSpPr>
        <p:spPr>
          <a:xfrm>
            <a:off x="524256" y="4767072"/>
            <a:ext cx="6594189" cy="1625210"/>
          </a:xfrm>
        </p:spPr>
        <p:txBody>
          <a:bodyPr>
            <a:normAutofit/>
          </a:bodyPr>
          <a:lstStyle/>
          <a:p>
            <a:pPr algn="r"/>
            <a:r>
              <a:rPr lang="en-US" dirty="0">
                <a:solidFill>
                  <a:srgbClr val="FFFFFF"/>
                </a:solidFill>
              </a:rPr>
              <a:t>HANDS </a:t>
            </a:r>
            <a:r>
              <a:rPr lang="en-US" sz="2200" dirty="0">
                <a:solidFill>
                  <a:srgbClr val="FFFFFF"/>
                </a:solidFill>
              </a:rPr>
              <a:t>(a simple embodiment method created to enhance your wellbeing and social working by </a:t>
            </a:r>
            <a:r>
              <a:rPr lang="en-US" sz="2200" dirty="0" err="1">
                <a:solidFill>
                  <a:srgbClr val="FFFFFF"/>
                </a:solidFill>
              </a:rPr>
              <a:t>K.Napan</a:t>
            </a:r>
            <a:r>
              <a:rPr lang="en-US" sz="2200" dirty="0">
                <a:solidFill>
                  <a:srgbClr val="FFFFFF"/>
                </a:solidFill>
              </a:rPr>
              <a:t>) </a:t>
            </a:r>
          </a:p>
        </p:txBody>
      </p:sp>
      <p:pic>
        <p:nvPicPr>
          <p:cNvPr id="4" name="Picture 3">
            <a:extLst>
              <a:ext uri="{FF2B5EF4-FFF2-40B4-BE49-F238E27FC236}">
                <a16:creationId xmlns:a16="http://schemas.microsoft.com/office/drawing/2014/main" id="{9A06C597-3A69-4965-965B-2810453D3490}"/>
              </a:ext>
            </a:extLst>
          </p:cNvPr>
          <p:cNvPicPr>
            <a:picLocks noChangeAspect="1"/>
          </p:cNvPicPr>
          <p:nvPr/>
        </p:nvPicPr>
        <p:blipFill rotWithShape="1">
          <a:blip r:embed="rId2"/>
          <a:srcRect t="15048" r="1" b="1"/>
          <a:stretch/>
        </p:blipFill>
        <p:spPr>
          <a:xfrm>
            <a:off x="327547" y="321733"/>
            <a:ext cx="7058306" cy="4107392"/>
          </a:xfrm>
          <a:prstGeom prst="rect">
            <a:avLst/>
          </a:prstGeom>
        </p:spPr>
      </p:pic>
      <p:sp>
        <p:nvSpPr>
          <p:cNvPr id="12"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B386EDBB-EB3E-4E99-9DF9-4C4E6AB8F11D}"/>
              </a:ext>
            </a:extLst>
          </p:cNvPr>
          <p:cNvSpPr>
            <a:spLocks noGrp="1"/>
          </p:cNvSpPr>
          <p:nvPr>
            <p:ph idx="1"/>
          </p:nvPr>
        </p:nvSpPr>
        <p:spPr>
          <a:xfrm>
            <a:off x="8029319" y="917725"/>
            <a:ext cx="3424739" cy="4852362"/>
          </a:xfrm>
        </p:spPr>
        <p:txBody>
          <a:bodyPr anchor="ctr">
            <a:normAutofit fontScale="92500" lnSpcReduction="10000"/>
          </a:bodyPr>
          <a:lstStyle/>
          <a:p>
            <a:pPr marL="0" indent="0">
              <a:buNone/>
            </a:pPr>
            <a:r>
              <a:rPr lang="en-US" sz="3600" b="1" dirty="0">
                <a:solidFill>
                  <a:srgbClr val="FFFFFF"/>
                </a:solidFill>
              </a:rPr>
              <a:t>H</a:t>
            </a:r>
            <a:r>
              <a:rPr lang="en-US" sz="2000" dirty="0">
                <a:solidFill>
                  <a:srgbClr val="FFFFFF"/>
                </a:solidFill>
              </a:rPr>
              <a:t>olistic</a:t>
            </a:r>
          </a:p>
          <a:p>
            <a:pPr marL="0" indent="0">
              <a:buNone/>
            </a:pPr>
            <a:r>
              <a:rPr lang="en-US" sz="3600" b="1" dirty="0">
                <a:solidFill>
                  <a:srgbClr val="FFFFFF"/>
                </a:solidFill>
              </a:rPr>
              <a:t>A</a:t>
            </a:r>
            <a:r>
              <a:rPr lang="en-US" sz="2000" dirty="0">
                <a:solidFill>
                  <a:srgbClr val="FFFFFF"/>
                </a:solidFill>
              </a:rPr>
              <a:t>ffirmative</a:t>
            </a:r>
          </a:p>
          <a:p>
            <a:pPr marL="0" indent="0">
              <a:buNone/>
            </a:pPr>
            <a:r>
              <a:rPr lang="en-US" sz="3600" b="1" dirty="0">
                <a:solidFill>
                  <a:srgbClr val="FFFFFF"/>
                </a:solidFill>
              </a:rPr>
              <a:t>N</a:t>
            </a:r>
            <a:r>
              <a:rPr lang="en-US" sz="2000" dirty="0">
                <a:solidFill>
                  <a:srgbClr val="FFFFFF"/>
                </a:solidFill>
              </a:rPr>
              <a:t>atural</a:t>
            </a:r>
          </a:p>
          <a:p>
            <a:pPr marL="0" indent="0">
              <a:buNone/>
            </a:pPr>
            <a:r>
              <a:rPr lang="en-US" sz="3600" b="1" dirty="0">
                <a:solidFill>
                  <a:srgbClr val="FFFFFF"/>
                </a:solidFill>
              </a:rPr>
              <a:t>D</a:t>
            </a:r>
            <a:r>
              <a:rPr lang="en-US" sz="2000" dirty="0">
                <a:solidFill>
                  <a:srgbClr val="FFFFFF"/>
                </a:solidFill>
              </a:rPr>
              <a:t>evelopment </a:t>
            </a:r>
          </a:p>
          <a:p>
            <a:pPr marL="0" indent="0">
              <a:buNone/>
            </a:pPr>
            <a:r>
              <a:rPr lang="en-US" sz="3600" b="1" dirty="0">
                <a:solidFill>
                  <a:srgbClr val="FFFFFF"/>
                </a:solidFill>
              </a:rPr>
              <a:t>S</a:t>
            </a:r>
            <a:r>
              <a:rPr lang="en-US" sz="2000" dirty="0">
                <a:solidFill>
                  <a:srgbClr val="FFFFFF"/>
                </a:solidFill>
              </a:rPr>
              <a:t>ystem</a:t>
            </a:r>
          </a:p>
          <a:p>
            <a:pPr marL="0" indent="0">
              <a:buNone/>
            </a:pPr>
            <a:endParaRPr lang="en-US" sz="2000" dirty="0">
              <a:solidFill>
                <a:srgbClr val="FFFFFF"/>
              </a:solidFill>
            </a:endParaRPr>
          </a:p>
          <a:p>
            <a:pPr marL="0" indent="0">
              <a:buNone/>
            </a:pPr>
            <a:r>
              <a:rPr lang="en-US" sz="2000" dirty="0">
                <a:solidFill>
                  <a:srgbClr val="FFFFFF"/>
                </a:solidFill>
              </a:rPr>
              <a:t>Can be used for assessment, empowerment, relaxation, connection, exploration, mediation, meditation, work with couples, community development, embodiment, acknowledgement ….</a:t>
            </a:r>
          </a:p>
        </p:txBody>
      </p:sp>
    </p:spTree>
    <p:extLst>
      <p:ext uri="{BB962C8B-B14F-4D97-AF65-F5344CB8AC3E}">
        <p14:creationId xmlns:p14="http://schemas.microsoft.com/office/powerpoint/2010/main" val="21182041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B22E14-28B8-43E0-B926-8E0D620F2208}"/>
              </a:ext>
            </a:extLst>
          </p:cNvPr>
          <p:cNvSpPr>
            <a:spLocks noGrp="1"/>
          </p:cNvSpPr>
          <p:nvPr>
            <p:ph type="title"/>
          </p:nvPr>
        </p:nvSpPr>
        <p:spPr>
          <a:xfrm>
            <a:off x="5297762" y="329184"/>
            <a:ext cx="6251110" cy="1783080"/>
          </a:xfrm>
        </p:spPr>
        <p:txBody>
          <a:bodyPr anchor="b">
            <a:normAutofit/>
          </a:bodyPr>
          <a:lstStyle/>
          <a:p>
            <a:endParaRPr lang="en-US" sz="5400"/>
          </a:p>
        </p:txBody>
      </p:sp>
      <p:pic>
        <p:nvPicPr>
          <p:cNvPr id="4" name="Picture 3">
            <a:extLst>
              <a:ext uri="{FF2B5EF4-FFF2-40B4-BE49-F238E27FC236}">
                <a16:creationId xmlns:a16="http://schemas.microsoft.com/office/drawing/2014/main" id="{F6FAB181-BC98-4A13-A0FC-D7D18CACA51A}"/>
              </a:ext>
            </a:extLst>
          </p:cNvPr>
          <p:cNvPicPr>
            <a:picLocks noChangeAspect="1"/>
          </p:cNvPicPr>
          <p:nvPr/>
        </p:nvPicPr>
        <p:blipFill rotWithShape="1">
          <a:blip r:embed="rId2"/>
          <a:srcRect r="8228"/>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FF57D3C-DF0B-474B-96F6-85B28327F225}"/>
              </a:ext>
            </a:extLst>
          </p:cNvPr>
          <p:cNvSpPr>
            <a:spLocks noGrp="1"/>
          </p:cNvSpPr>
          <p:nvPr>
            <p:ph idx="1"/>
          </p:nvPr>
        </p:nvSpPr>
        <p:spPr>
          <a:xfrm>
            <a:off x="5297762" y="2706624"/>
            <a:ext cx="6251110" cy="3483864"/>
          </a:xfrm>
        </p:spPr>
        <p:txBody>
          <a:bodyPr>
            <a:normAutofit lnSpcReduction="10000"/>
          </a:bodyPr>
          <a:lstStyle/>
          <a:p>
            <a:r>
              <a:rPr lang="en-US" sz="2200" dirty="0"/>
              <a:t>I would like to invite you to gently hold your left hand in your right hand. </a:t>
            </a:r>
            <a:br>
              <a:rPr lang="en-US" sz="2200" dirty="0"/>
            </a:br>
            <a:br>
              <a:rPr lang="en-US" sz="2200" dirty="0"/>
            </a:br>
            <a:r>
              <a:rPr lang="en-US" sz="2200" dirty="0"/>
              <a:t>Cradle your hand, pay attention to the lines that tell  stories of your life. </a:t>
            </a:r>
            <a:br>
              <a:rPr lang="en-US" sz="2200" dirty="0"/>
            </a:br>
            <a:br>
              <a:rPr lang="en-US" sz="2200" dirty="0"/>
            </a:br>
            <a:r>
              <a:rPr lang="en-US" sz="2200" dirty="0"/>
              <a:t>Be kind to your hand … like it belongs to a best friend or to a loved companion. </a:t>
            </a:r>
          </a:p>
          <a:p>
            <a:r>
              <a:rPr lang="en-US" sz="2200" dirty="0"/>
              <a:t>Appreciate your left hand, thank it for being there for you either in a leading or supporting role in your life.</a:t>
            </a:r>
          </a:p>
        </p:txBody>
      </p:sp>
    </p:spTree>
    <p:extLst>
      <p:ext uri="{BB962C8B-B14F-4D97-AF65-F5344CB8AC3E}">
        <p14:creationId xmlns:p14="http://schemas.microsoft.com/office/powerpoint/2010/main" val="2412003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4F1EA6E3-9A8B-43E3-961C-1842A3724F9E}"/>
              </a:ext>
            </a:extLst>
          </p:cNvPr>
          <p:cNvPicPr>
            <a:picLocks noGrp="1" noChangeAspect="1"/>
          </p:cNvPicPr>
          <p:nvPr>
            <p:ph idx="1"/>
          </p:nvPr>
        </p:nvPicPr>
        <p:blipFill rotWithShape="1">
          <a:blip r:embed="rId3"/>
          <a:srcRect t="8779" r="35364" b="312"/>
          <a:stretch/>
        </p:blipFill>
        <p:spPr>
          <a:xfrm>
            <a:off x="3523488" y="10"/>
            <a:ext cx="8668512" cy="6857990"/>
          </a:xfrm>
          <a:prstGeom prst="rect">
            <a:avLst/>
          </a:prstGeom>
        </p:spPr>
      </p:pic>
      <p:sp>
        <p:nvSpPr>
          <p:cNvPr id="22" name="Rectangle 21">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C089F6F-5315-4547-9638-679C64D8FFD4}"/>
              </a:ext>
            </a:extLst>
          </p:cNvPr>
          <p:cNvSpPr>
            <a:spLocks noGrp="1"/>
          </p:cNvSpPr>
          <p:nvPr>
            <p:ph type="title"/>
          </p:nvPr>
        </p:nvSpPr>
        <p:spPr>
          <a:xfrm>
            <a:off x="481029" y="531609"/>
            <a:ext cx="7588334" cy="5794782"/>
          </a:xfrm>
        </p:spPr>
        <p:txBody>
          <a:bodyPr vert="horz" lIns="91440" tIns="45720" rIns="91440" bIns="45720" rtlCol="0" anchor="b">
            <a:normAutofit fontScale="90000"/>
          </a:bodyPr>
          <a:lstStyle/>
          <a:p>
            <a:r>
              <a:rPr lang="en-US" sz="2000" dirty="0"/>
              <a:t>Start by gently massaging your  thumb. </a:t>
            </a:r>
            <a:br>
              <a:rPr lang="en-US" sz="2000" dirty="0"/>
            </a:br>
            <a:br>
              <a:rPr lang="en-US" sz="2000" dirty="0"/>
            </a:br>
            <a:r>
              <a:rPr lang="en-US" sz="2000" dirty="0"/>
              <a:t>It represents your ancestors, the long lineage that enabled you to be a person you are today. These ancestors can be your blood relatives but also significant elders that shaped your ideas, beliefs, ways of being….</a:t>
            </a:r>
            <a:br>
              <a:rPr lang="en-US" sz="2000" dirty="0"/>
            </a:br>
            <a:r>
              <a:rPr lang="en-US" sz="2000" dirty="0"/>
              <a:t>They can be real or fictional; teachers or writers, philosophers or influencers</a:t>
            </a:r>
            <a:br>
              <a:rPr lang="en-US" sz="2000" dirty="0"/>
            </a:br>
            <a:br>
              <a:rPr lang="en-US" sz="2000" dirty="0"/>
            </a:br>
            <a:r>
              <a:rPr lang="en-US" sz="2000" dirty="0"/>
              <a:t>Your thumb represents physical survival, but also, it is an opposing thumb – it enabled you to oppose to ancestral stories that are no longer valid. </a:t>
            </a:r>
            <a:br>
              <a:rPr lang="en-US" sz="2000" dirty="0"/>
            </a:br>
            <a:br>
              <a:rPr lang="en-US" sz="2000" dirty="0"/>
            </a:br>
            <a:r>
              <a:rPr lang="en-US" sz="2000" dirty="0"/>
              <a:t>It represents a strong drive for survival and necessity of maintaining physical health. </a:t>
            </a:r>
            <a:br>
              <a:rPr lang="en-US" sz="2000" dirty="0"/>
            </a:br>
            <a:br>
              <a:rPr lang="en-US" sz="2000" dirty="0"/>
            </a:br>
            <a:r>
              <a:rPr lang="en-US" sz="2000" dirty="0"/>
              <a:t>Briefly reflect on long line of beings who contributed to you being a person you are today. Acknowledge them. </a:t>
            </a:r>
            <a:br>
              <a:rPr lang="en-US" sz="2000" dirty="0"/>
            </a:br>
            <a:br>
              <a:rPr lang="en-US" sz="2000" dirty="0"/>
            </a:br>
            <a:br>
              <a:rPr lang="en-US" sz="2000" dirty="0"/>
            </a:br>
            <a:r>
              <a:rPr lang="en-US" sz="2000" dirty="0"/>
              <a:t>If you hold your thumb for 5 mins it can help with anxiety, headaches and migraines. </a:t>
            </a:r>
          </a:p>
        </p:txBody>
      </p:sp>
      <p:sp>
        <p:nvSpPr>
          <p:cNvPr id="24" name="Rectangle 2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2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770951"/>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5C2A14-EC48-4E59-B0BD-45B1B85BE892}"/>
              </a:ext>
            </a:extLst>
          </p:cNvPr>
          <p:cNvSpPr>
            <a:spLocks noGrp="1"/>
          </p:cNvSpPr>
          <p:nvPr>
            <p:ph type="title"/>
          </p:nvPr>
        </p:nvSpPr>
        <p:spPr>
          <a:xfrm>
            <a:off x="640080" y="250723"/>
            <a:ext cx="5455920" cy="2031487"/>
          </a:xfrm>
        </p:spPr>
        <p:txBody>
          <a:bodyPr anchor="b">
            <a:normAutofit/>
          </a:bodyPr>
          <a:lstStyle/>
          <a:p>
            <a:r>
              <a:rPr lang="en-US" sz="2700" dirty="0"/>
              <a:t>As you are moving from your thumb towards your index finger, there is a spot that will feel tender. Gently massage it for a minute.</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3E7BC6A1-72BC-48FA-83E6-8F226DBE4B44}"/>
              </a:ext>
            </a:extLst>
          </p:cNvPr>
          <p:cNvSpPr>
            <a:spLocks noGrp="1"/>
          </p:cNvSpPr>
          <p:nvPr>
            <p:ph idx="1"/>
          </p:nvPr>
        </p:nvSpPr>
        <p:spPr>
          <a:xfrm>
            <a:off x="640080" y="2872899"/>
            <a:ext cx="4243589" cy="3320668"/>
          </a:xfrm>
        </p:spPr>
        <p:txBody>
          <a:bodyPr>
            <a:normAutofit/>
          </a:bodyPr>
          <a:lstStyle/>
          <a:p>
            <a:r>
              <a:rPr lang="en-US" sz="2200" dirty="0"/>
              <a:t>This is a point of choice – a point where we accept lifegiving messages from our ancestors and elders and reject prejudices, dogmas, impositions, injunctions, all “should” and “musts” that have been imposed on us over years.</a:t>
            </a:r>
          </a:p>
        </p:txBody>
      </p:sp>
      <p:pic>
        <p:nvPicPr>
          <p:cNvPr id="4" name="Content Placeholder 3">
            <a:extLst>
              <a:ext uri="{FF2B5EF4-FFF2-40B4-BE49-F238E27FC236}">
                <a16:creationId xmlns:a16="http://schemas.microsoft.com/office/drawing/2014/main" id="{0321C671-3510-4C1C-AC02-E06F0D58E04C}"/>
              </a:ext>
            </a:extLst>
          </p:cNvPr>
          <p:cNvPicPr>
            <a:picLocks noChangeAspect="1"/>
          </p:cNvPicPr>
          <p:nvPr/>
        </p:nvPicPr>
        <p:blipFill rotWithShape="1">
          <a:blip r:embed="rId2"/>
          <a:srcRect l="8447" r="24600"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6292727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8" name="Rectangle 112">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9" name="Group 114">
            <a:extLst>
              <a:ext uri="{FF2B5EF4-FFF2-40B4-BE49-F238E27FC236}">
                <a16:creationId xmlns:a16="http://schemas.microsoft.com/office/drawing/2014/main" id="{0F0C2E5D-B08F-4A99-9D15-59D33148FE0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47167"/>
            <a:ext cx="1861854" cy="717514"/>
            <a:chOff x="0" y="238499"/>
            <a:chExt cx="1861854" cy="717514"/>
          </a:xfrm>
          <a:solidFill>
            <a:schemeClr val="bg1"/>
          </a:solidFill>
        </p:grpSpPr>
        <p:grpSp>
          <p:nvGrpSpPr>
            <p:cNvPr id="240" name="Group 115">
              <a:extLst>
                <a:ext uri="{FF2B5EF4-FFF2-40B4-BE49-F238E27FC236}">
                  <a16:creationId xmlns:a16="http://schemas.microsoft.com/office/drawing/2014/main" id="{07B8F35D-FB89-4C40-8A99-E46DDA02132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238499"/>
              <a:ext cx="1861854" cy="717514"/>
              <a:chOff x="0" y="604259"/>
              <a:chExt cx="1861854" cy="717514"/>
            </a:xfrm>
            <a:grpFill/>
          </p:grpSpPr>
          <p:sp>
            <p:nvSpPr>
              <p:cNvPr id="241" name="Freeform: Shape 119">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604259"/>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242" name="Freeform: Shape 120">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1043994"/>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a:p>
            </p:txBody>
          </p:sp>
        </p:grpSp>
        <p:grpSp>
          <p:nvGrpSpPr>
            <p:cNvPr id="243" name="Group 116">
              <a:extLst>
                <a:ext uri="{FF2B5EF4-FFF2-40B4-BE49-F238E27FC236}">
                  <a16:creationId xmlns:a16="http://schemas.microsoft.com/office/drawing/2014/main" id="{55FC669C-CD13-4F4A-AFFF-4029D34F2DB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238499"/>
              <a:ext cx="1861854" cy="717514"/>
              <a:chOff x="0" y="604259"/>
              <a:chExt cx="1861854" cy="717514"/>
            </a:xfrm>
            <a:grpFill/>
          </p:grpSpPr>
          <p:sp>
            <p:nvSpPr>
              <p:cNvPr id="244" name="Freeform: Shape 117">
                <a:extLst>
                  <a:ext uri="{FF2B5EF4-FFF2-40B4-BE49-F238E27FC236}">
                    <a16:creationId xmlns:a16="http://schemas.microsoft.com/office/drawing/2014/main" id="{6617B5AA-8A0D-41D3-B2EF-8BC53E3B7D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604259"/>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245" name="Freeform: Shape 118">
                <a:extLst>
                  <a:ext uri="{FF2B5EF4-FFF2-40B4-BE49-F238E27FC236}">
                    <a16:creationId xmlns:a16="http://schemas.microsoft.com/office/drawing/2014/main" id="{572EB308-9A4E-4332-A908-22F2978D75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1043994"/>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a:p>
            </p:txBody>
          </p:sp>
        </p:grpSp>
      </p:grpSp>
      <p:grpSp>
        <p:nvGrpSpPr>
          <p:cNvPr id="246" name="Group 122">
            <a:extLst>
              <a:ext uri="{FF2B5EF4-FFF2-40B4-BE49-F238E27FC236}">
                <a16:creationId xmlns:a16="http://schemas.microsoft.com/office/drawing/2014/main" id="{5499343D-E927-41D0-B997-E44A300C68D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79725" y="1119591"/>
            <a:ext cx="4965868" cy="4598497"/>
            <a:chOff x="579725" y="1119591"/>
            <a:chExt cx="4965868" cy="4598497"/>
          </a:xfrm>
        </p:grpSpPr>
        <p:sp>
          <p:nvSpPr>
            <p:cNvPr id="247" name="Rectangle 123">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725" y="1119591"/>
              <a:ext cx="4965868" cy="4598497"/>
            </a:xfrm>
            <a:prstGeom prst="rect">
              <a:avLst/>
            </a:prstGeom>
            <a:solidFill>
              <a:srgbClr val="FFFFF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124">
              <a:extLst>
                <a:ext uri="{FF2B5EF4-FFF2-40B4-BE49-F238E27FC236}">
                  <a16:creationId xmlns:a16="http://schemas.microsoft.com/office/drawing/2014/main" id="{DAD33695-C117-4AEE-9AF5-65F13C6CC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725" y="1119591"/>
              <a:ext cx="4965868" cy="4598497"/>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9" name="Rectangle 126">
            <a:extLst>
              <a:ext uri="{FF2B5EF4-FFF2-40B4-BE49-F238E27FC236}">
                <a16:creationId xmlns:a16="http://schemas.microsoft.com/office/drawing/2014/main" id="{90A7F83A-9728-4030-8E45-9ECF1ABCCC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039" y="1073782"/>
            <a:ext cx="4860256" cy="4529266"/>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BC6F3C-D56C-4341-B1C4-9BEB40BDDD3E}"/>
              </a:ext>
            </a:extLst>
          </p:cNvPr>
          <p:cNvSpPr>
            <a:spLocks noGrp="1"/>
          </p:cNvSpPr>
          <p:nvPr>
            <p:ph type="title"/>
          </p:nvPr>
        </p:nvSpPr>
        <p:spPr>
          <a:xfrm>
            <a:off x="838200" y="1254952"/>
            <a:ext cx="4324642" cy="4192119"/>
          </a:xfrm>
        </p:spPr>
        <p:txBody>
          <a:bodyPr vert="horz" lIns="91440" tIns="45720" rIns="91440" bIns="45720" rtlCol="0" anchor="b">
            <a:normAutofit fontScale="90000"/>
          </a:bodyPr>
          <a:lstStyle/>
          <a:p>
            <a:pPr algn="ctr"/>
            <a:r>
              <a:rPr lang="en-US" sz="2400" dirty="0">
                <a:solidFill>
                  <a:schemeClr val="bg1"/>
                </a:solidFill>
              </a:rPr>
              <a:t>Now please move to your index finger (or fore finger). This finger represents the need for freedom – the freedom from and the freedom to. </a:t>
            </a:r>
            <a:br>
              <a:rPr lang="en-US" sz="2400" dirty="0">
                <a:solidFill>
                  <a:schemeClr val="bg1"/>
                </a:solidFill>
              </a:rPr>
            </a:br>
            <a:r>
              <a:rPr lang="en-US" sz="2400" dirty="0">
                <a:solidFill>
                  <a:schemeClr val="bg1"/>
                </a:solidFill>
              </a:rPr>
              <a:t>Freedom to point out when something is not right or freedom to shake it when you disagree or say ‘no’. It represents the freedom to be you (as nobody can do it better). Holding this finger can help reduce muscle pains and feelings of fear, embarrassment and disappointment. </a:t>
            </a:r>
          </a:p>
        </p:txBody>
      </p:sp>
      <p:pic>
        <p:nvPicPr>
          <p:cNvPr id="4" name="Content Placeholder 3">
            <a:extLst>
              <a:ext uri="{FF2B5EF4-FFF2-40B4-BE49-F238E27FC236}">
                <a16:creationId xmlns:a16="http://schemas.microsoft.com/office/drawing/2014/main" id="{1D688666-4149-4FC6-BDF5-4B5B678CACBE}"/>
              </a:ext>
            </a:extLst>
          </p:cNvPr>
          <p:cNvPicPr>
            <a:picLocks noGrp="1" noChangeAspect="1"/>
          </p:cNvPicPr>
          <p:nvPr>
            <p:ph idx="1"/>
          </p:nvPr>
        </p:nvPicPr>
        <p:blipFill rotWithShape="1">
          <a:blip r:embed="rId3"/>
          <a:srcRect l="17645" r="9919"/>
          <a:stretch/>
        </p:blipFill>
        <p:spPr>
          <a:xfrm>
            <a:off x="6094114" y="1321031"/>
            <a:ext cx="5428611" cy="4210940"/>
          </a:xfrm>
          <a:prstGeom prst="rect">
            <a:avLst/>
          </a:prstGeom>
          <a:ln w="28575">
            <a:noFill/>
          </a:ln>
        </p:spPr>
      </p:pic>
      <p:sp>
        <p:nvSpPr>
          <p:cNvPr id="250" name="Freeform: Shape 128">
            <a:extLst>
              <a:ext uri="{FF2B5EF4-FFF2-40B4-BE49-F238E27FC236}">
                <a16:creationId xmlns:a16="http://schemas.microsoft.com/office/drawing/2014/main" id="{A2B5CBEA-F125-49B6-8335-227C325B1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0790119" y="0"/>
            <a:ext cx="1401881" cy="1345036"/>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51" name="Freeform: Shape 130">
            <a:extLst>
              <a:ext uri="{FF2B5EF4-FFF2-40B4-BE49-F238E27FC236}">
                <a16:creationId xmlns:a16="http://schemas.microsoft.com/office/drawing/2014/main" id="{FEA9761C-7BB2-45E5-A5DB-A0B353624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0790119" y="0"/>
            <a:ext cx="1401881" cy="1345036"/>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2">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52" name="Oval 132">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7634" y="4727300"/>
            <a:ext cx="319941" cy="319941"/>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3" name="Oval 134">
            <a:extLst>
              <a:ext uri="{FF2B5EF4-FFF2-40B4-BE49-F238E27FC236}">
                <a16:creationId xmlns:a16="http://schemas.microsoft.com/office/drawing/2014/main" id="{8E44D629-6B8E-4D88-A77E-149C0ED03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7634" y="4727300"/>
            <a:ext cx="319941" cy="319941"/>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54"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503907" y="5801515"/>
            <a:ext cx="1054466" cy="469689"/>
            <a:chOff x="9841624" y="4115729"/>
            <a:chExt cx="602169" cy="268223"/>
          </a:xfrm>
          <a:solidFill>
            <a:srgbClr val="FFFFFF"/>
          </a:solidFill>
        </p:grpSpPr>
        <p:sp>
          <p:nvSpPr>
            <p:cNvPr id="255" name="Freeform: Shape 137">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6" name="Freeform: Shape 138">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7" name="Freeform: Shape 139">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8" name="Freeform: Shape 140">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9" name="Freeform: Shape 141">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grpSp>
        <p:nvGrpSpPr>
          <p:cNvPr id="260" name="Graphic 185">
            <a:extLst>
              <a:ext uri="{FF2B5EF4-FFF2-40B4-BE49-F238E27FC236}">
                <a16:creationId xmlns:a16="http://schemas.microsoft.com/office/drawing/2014/main" id="{8B6BCBAB-41A5-4D6D-8C9B-55E3AA6FCC2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503907" y="5801515"/>
            <a:ext cx="1054466" cy="469689"/>
            <a:chOff x="9841624" y="4115729"/>
            <a:chExt cx="602169" cy="268223"/>
          </a:xfrm>
          <a:solidFill>
            <a:schemeClr val="bg1"/>
          </a:solidFill>
        </p:grpSpPr>
        <p:sp>
          <p:nvSpPr>
            <p:cNvPr id="261" name="Freeform: Shape 144">
              <a:extLst>
                <a:ext uri="{FF2B5EF4-FFF2-40B4-BE49-F238E27FC236}">
                  <a16:creationId xmlns:a16="http://schemas.microsoft.com/office/drawing/2014/main" id="{755217F1-B506-4443-A399-CFFA441CD6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2" name="Freeform: Shape 145">
              <a:extLst>
                <a:ext uri="{FF2B5EF4-FFF2-40B4-BE49-F238E27FC236}">
                  <a16:creationId xmlns:a16="http://schemas.microsoft.com/office/drawing/2014/main" id="{CB8C0F31-7A0C-4630-A379-0B4719A1F7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3" name="Freeform: Shape 146">
              <a:extLst>
                <a:ext uri="{FF2B5EF4-FFF2-40B4-BE49-F238E27FC236}">
                  <a16:creationId xmlns:a16="http://schemas.microsoft.com/office/drawing/2014/main" id="{12D43873-56D9-4AC1-AB59-A1E78D6797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4" name="Freeform: Shape 147">
              <a:extLst>
                <a:ext uri="{FF2B5EF4-FFF2-40B4-BE49-F238E27FC236}">
                  <a16:creationId xmlns:a16="http://schemas.microsoft.com/office/drawing/2014/main" id="{1B2197D5-22E1-47CC-83CF-9E64CCD57C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5" name="Freeform: Shape 148">
              <a:extLst>
                <a:ext uri="{FF2B5EF4-FFF2-40B4-BE49-F238E27FC236}">
                  <a16:creationId xmlns:a16="http://schemas.microsoft.com/office/drawing/2014/main" id="{05DC5D97-506B-47F6-B9A7-D8FA26C885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6693631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89B7BFD-8F45-4093-AD9C-91B15B050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0"/>
            <a:ext cx="12192000" cy="68622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DC197113-7610-4BC1-B108-241BE05B61BE}"/>
              </a:ext>
            </a:extLst>
          </p:cNvPr>
          <p:cNvSpPr>
            <a:spLocks noGrp="1"/>
          </p:cNvSpPr>
          <p:nvPr>
            <p:ph type="title"/>
          </p:nvPr>
        </p:nvSpPr>
        <p:spPr>
          <a:xfrm>
            <a:off x="295230" y="507238"/>
            <a:ext cx="5172663" cy="5613343"/>
          </a:xfrm>
        </p:spPr>
        <p:txBody>
          <a:bodyPr vert="horz" lIns="91440" tIns="45720" rIns="91440" bIns="45720" rtlCol="0" anchor="b">
            <a:normAutofit/>
          </a:bodyPr>
          <a:lstStyle/>
          <a:p>
            <a:r>
              <a:rPr lang="en-US" sz="2000" dirty="0">
                <a:solidFill>
                  <a:schemeClr val="bg1"/>
                </a:solidFill>
              </a:rPr>
              <a:t>Now, move to your middle finger. </a:t>
            </a:r>
            <a:br>
              <a:rPr lang="en-US" sz="2000" dirty="0">
                <a:solidFill>
                  <a:schemeClr val="bg1"/>
                </a:solidFill>
              </a:rPr>
            </a:br>
            <a:br>
              <a:rPr lang="en-US" sz="2000" dirty="0">
                <a:solidFill>
                  <a:schemeClr val="bg1"/>
                </a:solidFill>
              </a:rPr>
            </a:br>
            <a:r>
              <a:rPr lang="en-US" sz="2000" dirty="0">
                <a:solidFill>
                  <a:schemeClr val="bg1"/>
                </a:solidFill>
              </a:rPr>
              <a:t>It represents your need for power, potency, competence, strength and influence. </a:t>
            </a:r>
            <a:br>
              <a:rPr lang="en-US" sz="2000" dirty="0">
                <a:solidFill>
                  <a:schemeClr val="bg1"/>
                </a:solidFill>
              </a:rPr>
            </a:br>
            <a:br>
              <a:rPr lang="en-US" sz="2000" dirty="0">
                <a:solidFill>
                  <a:schemeClr val="bg1"/>
                </a:solidFill>
              </a:rPr>
            </a:br>
            <a:r>
              <a:rPr lang="en-US" sz="2000" dirty="0">
                <a:solidFill>
                  <a:schemeClr val="bg1"/>
                </a:solidFill>
              </a:rPr>
              <a:t>When you are competent in doing something, you often love it. When you love something, you will put a lot of energy in mastering it.</a:t>
            </a:r>
            <a:br>
              <a:rPr lang="en-US" sz="2000" dirty="0">
                <a:solidFill>
                  <a:schemeClr val="bg1"/>
                </a:solidFill>
              </a:rPr>
            </a:br>
            <a:br>
              <a:rPr lang="en-US" sz="2000" dirty="0">
                <a:solidFill>
                  <a:schemeClr val="bg1"/>
                </a:solidFill>
              </a:rPr>
            </a:br>
            <a:r>
              <a:rPr lang="en-US" sz="2000" dirty="0">
                <a:solidFill>
                  <a:schemeClr val="bg1"/>
                </a:solidFill>
              </a:rPr>
              <a:t>If you are angry or annoyed, you can press this finger and slightly decrease your blood pressure which will increase the sense of being calm.  </a:t>
            </a:r>
          </a:p>
        </p:txBody>
      </p:sp>
      <p:pic>
        <p:nvPicPr>
          <p:cNvPr id="4" name="Content Placeholder 3">
            <a:extLst>
              <a:ext uri="{FF2B5EF4-FFF2-40B4-BE49-F238E27FC236}">
                <a16:creationId xmlns:a16="http://schemas.microsoft.com/office/drawing/2014/main" id="{E003DAAD-4019-4868-818A-FC027E7C2515}"/>
              </a:ext>
            </a:extLst>
          </p:cNvPr>
          <p:cNvPicPr>
            <a:picLocks noGrp="1" noChangeAspect="1"/>
          </p:cNvPicPr>
          <p:nvPr>
            <p:ph idx="1"/>
          </p:nvPr>
        </p:nvPicPr>
        <p:blipFill rotWithShape="1">
          <a:blip r:embed="rId3"/>
          <a:srcRect r="33248" b="-2"/>
          <a:stretch/>
        </p:blipFill>
        <p:spPr>
          <a:xfrm>
            <a:off x="5467894" y="590861"/>
            <a:ext cx="5290998" cy="5290998"/>
          </a:xfrm>
          <a:custGeom>
            <a:avLst/>
            <a:gdLst/>
            <a:ahLst/>
            <a:cxnLst/>
            <a:rect l="l" t="t" r="r" b="b"/>
            <a:pathLst>
              <a:path w="5290998" h="5290998">
                <a:moveTo>
                  <a:pt x="2645499" y="0"/>
                </a:moveTo>
                <a:cubicBezTo>
                  <a:pt x="4106568" y="0"/>
                  <a:pt x="5290998" y="1184430"/>
                  <a:pt x="5290998" y="2645499"/>
                </a:cubicBezTo>
                <a:cubicBezTo>
                  <a:pt x="5290998" y="4106568"/>
                  <a:pt x="4106568" y="5290998"/>
                  <a:pt x="2645499" y="5290998"/>
                </a:cubicBezTo>
                <a:cubicBezTo>
                  <a:pt x="1184430" y="5290998"/>
                  <a:pt x="0" y="4106568"/>
                  <a:pt x="0" y="2645499"/>
                </a:cubicBezTo>
                <a:cubicBezTo>
                  <a:pt x="0" y="1184430"/>
                  <a:pt x="1184430" y="0"/>
                  <a:pt x="2645499" y="0"/>
                </a:cubicBezTo>
                <a:close/>
              </a:path>
            </a:pathLst>
          </a:custGeom>
          <a:ln w="25400">
            <a:noFill/>
          </a:ln>
        </p:spPr>
      </p:pic>
      <p:sp>
        <p:nvSpPr>
          <p:cNvPr id="11" name="Graphic 212">
            <a:extLst>
              <a:ext uri="{FF2B5EF4-FFF2-40B4-BE49-F238E27FC236}">
                <a16:creationId xmlns:a16="http://schemas.microsoft.com/office/drawing/2014/main" id="{4D4C00DC-4DC6-4CD2-9E31-F17E6CEBC5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58925" y="823301"/>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3" name="Graphic 212">
            <a:extLst>
              <a:ext uri="{FF2B5EF4-FFF2-40B4-BE49-F238E27FC236}">
                <a16:creationId xmlns:a16="http://schemas.microsoft.com/office/drawing/2014/main" id="{A499C65A-9B02-4D7F-BD68-CD38D88055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58925" y="823301"/>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15" name="Graphic 190">
            <a:extLst>
              <a:ext uri="{FF2B5EF4-FFF2-40B4-BE49-F238E27FC236}">
                <a16:creationId xmlns:a16="http://schemas.microsoft.com/office/drawing/2014/main" id="{66FB5A75-BDE2-4F12-A95B-C48788A7685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70622" y="1755501"/>
            <a:ext cx="1598829" cy="531293"/>
            <a:chOff x="2504802" y="1755501"/>
            <a:chExt cx="1598829" cy="531293"/>
          </a:xfrm>
          <a:solidFill>
            <a:schemeClr val="bg1"/>
          </a:solidFill>
        </p:grpSpPr>
        <p:sp>
          <p:nvSpPr>
            <p:cNvPr id="16" name="Freeform: Shape 15">
              <a:extLst>
                <a:ext uri="{FF2B5EF4-FFF2-40B4-BE49-F238E27FC236}">
                  <a16:creationId xmlns:a16="http://schemas.microsoft.com/office/drawing/2014/main" id="{DC86CBC8-A814-4C0C-A287-7C549693D2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6AA52F4F-14E6-402F-A196-668B9CA9BC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grpSp>
        <p:nvGrpSpPr>
          <p:cNvPr id="19" name="Graphic 4">
            <a:extLst>
              <a:ext uri="{FF2B5EF4-FFF2-40B4-BE49-F238E27FC236}">
                <a16:creationId xmlns:a16="http://schemas.microsoft.com/office/drawing/2014/main" id="{1F4896D7-5AD0-4505-BCCD-82262CFEE2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035286" y="3429061"/>
            <a:ext cx="1861484" cy="1861513"/>
            <a:chOff x="5734037" y="3067039"/>
            <a:chExt cx="724483" cy="724489"/>
          </a:xfrm>
          <a:solidFill>
            <a:schemeClr val="bg1"/>
          </a:solidFill>
        </p:grpSpPr>
        <p:sp>
          <p:nvSpPr>
            <p:cNvPr id="20" name="Freeform: Shape 19">
              <a:extLst>
                <a:ext uri="{FF2B5EF4-FFF2-40B4-BE49-F238E27FC236}">
                  <a16:creationId xmlns:a16="http://schemas.microsoft.com/office/drawing/2014/main" id="{83C04C31-4BBB-4AC5-A222-4E79BDDF6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067039"/>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90890F0-A440-4A5F-89E2-860A60425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BA7632-2294-4740-BB61-DFA5017B7B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025C556-497E-4B62-9131-98448B5A7C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467884A-CD29-4BCE-A1A4-1E629953FC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3A1BC11-A782-4A26-87D0-76C92BAB70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787142E-1022-4109-9141-85FF9C22EC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63BCB7E-36CC-4105-9CDA-BFB80F3FFC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2628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6EF2588-350F-4CCE-9BF8-799EC71961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2628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A696712-7E60-48CD-A6F8-91754B090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244E95B-2BBF-4335-BEFC-BA135EF949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D692242-534C-4A58-90D7-43A781D236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C72B2EF-E5D1-46BF-B7FE-A9D174508B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12628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8805B31-6BA4-45FA-8180-436B2EC419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1B376A0-4543-4AE3-8071-5C746BADE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8543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824AEB4-F797-4131-AD1A-BCB807B086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399A867-568D-43D3-8F17-6644C8D096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953DBA6-7A8F-4369-8F18-DC19A21B43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9167760-8210-45B7-96C9-462EB82D8E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B578C99-7B91-480A-B8CA-B9FB3AF176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CDF91670-E084-4B4B-9F86-75DD43CBE8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FC99F2F-C73F-444D-B4BB-C02E463AB2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24467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F3FF604-A6A9-4EDC-868C-696B92122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244677"/>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38D6C5BB-BF17-4FE8-B611-578E8EBE9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80A8D66-3FA7-4C04-AEDC-D8F94AA43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DE9B826-6E87-4EF5-AA9D-F55BB3A21D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BAEEC53-BED0-4ACB-94B4-818158D7EF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24467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709FE3-3633-4C01-AAD6-75ADD93953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0D68B00-260E-4EFC-A1FE-8B04EB5A72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0382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60AF8DD-D1D2-43F3-83E5-ECF20A0916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B3F103-7F53-4D5E-B9A2-DE4F0B78D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BBECD20-3735-4F14-8816-26D648091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00687DC-38D4-44B7-BA7D-D8A0BA155F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3AFC6B0-2B60-47B1-B854-A02279C706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0382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39963332-7F58-48B9-9BAB-87C986F39E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42BD313-0F6E-4DC3-B8A8-861289801F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63074"/>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253CE00-9D58-4821-B362-2552C433B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E89086E-98CE-4697-8CE7-B2E7DB2E8C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CE9357F-710D-4D3B-90C1-CF19E73F2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70ED7F2-AD38-47BC-B6A1-FF7E20AFDE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2600E9C-0B0F-45ED-A2CF-DE0240B2B9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63074"/>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07D2066-6599-4BD0-9CD5-7289EB1B81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BF96C0D-1DEE-47F2-A950-16BC0896F5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222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D254ABE-505D-4C6A-9267-BFB78FBBA0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22BBE38-BC6F-4DDE-BD6D-2B496CE420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1046D1FA-C431-4F16-8BDD-71C614D79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CF387987-DEF1-447C-BC86-281AC0B3D6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808DF01-2715-4215-81F1-B8C178304A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4222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ED7F897-8A4F-4F3D-BFB1-738BCDCA97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B51B8B7-D508-44C3-AFC5-820557A94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FBC6B94-2A13-4303-AE51-334E386DAB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7897959-2F8E-4A05-9EA8-5B0329B574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067039"/>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0522AB50-D351-40F4-8A88-E856C1F27F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21AFD52-C13F-4A20-B1DB-13C1A9A3D8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789B3B-F514-4E02-8C1A-2F85817AA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E473BAC-3DA1-4D63-9D6C-2B993665F6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2628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385DCF4-8F59-4838-B86C-2B3EF0BCE7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EC5A02E-609A-4C39-A35D-E8D038F7C9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2628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7AB67B18-1821-4367-A7B6-CC2FFF66DF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DFCAC56E-4767-4984-9FE7-2C3CA57D01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A1929ED-CEB2-4C49-B2ED-A206D37935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2628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1D632F9-2F59-4C8D-B1BC-1CB0D15C36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85433"/>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03B9F80B-CAEF-442C-A218-E2B069545B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26A626E-CC14-4106-8AD4-DB3D81CD6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85433"/>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CD710B8-B5DF-495F-ACEA-CFB9308CB5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550C81D-B0B8-4DB8-A12C-B62944D07F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EB82E53-B337-43EB-BFF8-1466F10E8B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8543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D1DCEF3A-2B54-4AA2-9BFD-57EA4A2468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244676"/>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F122967-34EF-4575-8E59-75D77FCD07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87EBF9D-3949-4CCE-BB87-9784668346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244676"/>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8A1183F-B28F-4BAD-A14B-3940A6E92F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81851B7-6D8F-454C-BBAA-498426069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9759A7A-483F-4DB0-8677-C6AB61E197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2446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DD1E55B-DE82-4811-BB33-1468396D2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F4B0251C-DACC-4A24-83BA-3D95F8D19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647EF9B-D99D-48C1-B61E-19B85F4714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0382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B55DF3C-DDF0-4B01-849E-46A6634655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9149238-5A44-4264-84E6-DD25E7C0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E6925C1-B440-4C1C-8829-2E6D9EE142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37B5BDB-32A7-4C47-A984-AF2316600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5A7D9C-91C9-49A3-8AD5-DB49632FD4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C64B015D-AFCF-4AB2-AE58-A069B06DB8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63072"/>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4407931-9375-400F-88AC-C63D4E9E9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554278B7-45C8-46E4-885A-69208D598B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3A806AB0-FBD6-41CD-997C-A76266D375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63074"/>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19E2D6D-6D96-4348-954B-3657A0B06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794AABE-9C3E-4A8C-820F-0FDF65213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DBEC39D-5464-46CA-B62B-24826F1F4D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422225"/>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1807973-667B-4780-B3AA-4ADC32DB3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970D793C-C9EE-467B-8385-42B6905A00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695A53-78EB-4811-8BBC-4707F30169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4222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576416F-0C2E-4D01-9357-5C73ADF856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81374"/>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91FE22-8667-4F89-A333-BA9A0917E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CB779008-969D-4FA8-BB6C-3BBBCF919E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DAF3B96-0DFB-44BA-959D-BF9643FFE2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F66F5FF-98B2-4453-8175-EB602A6A03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51D9683-9D41-4058-B90B-99146FC2F3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907098D-1005-4522-BA21-F1534CBACF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5BFEF082-7E02-4ED8-B9D1-F0FC47FEC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4062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429C269-222E-4EFB-97B9-08FA243CEB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C460F7F-5702-4281-850B-59E4182A71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A329057C-293F-4933-9DEA-2463E66D4B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7274CBA8-6253-4229-AC37-1D7126639E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B7ABAAD2-23FD-4AF4-8506-3CDDC5607B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7A85620-3B33-477A-949C-3F221DCC21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6247316E-E815-4CE3-9EC0-8DC8391EB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9977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D047E26-5A98-4B49-A453-C71D894500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9977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940C95BF-A85B-4251-A817-35A7B4F71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EA4FDA2F-E340-40E6-8678-8F4F9EB3D4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94A3796-87FD-436D-8309-857F9B4898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B20BE68-41F5-4E59-87CD-A8654B1238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599770"/>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FD87938-B42E-45E5-ABB8-936E00A244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A46A837-6AA3-4099-8055-251ED6D7D4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7" y="365901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B9D871B1-B4D0-4667-B5FA-21AE12E501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2" y="3659014"/>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477E102A-1E9D-44C8-9DA0-1B4B61444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2"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42DB4921-ECFC-42CD-B91B-56AB1FE263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156177C-2880-4AAF-BFC7-C3EA4AD09A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7C807E0-34AB-4AC3-A674-D7E438C603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659014"/>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3AD80AB-575A-4D50-A561-CE310E06BF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E4C11A99-7E93-4B54-B1CE-D90D453254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9" y="371816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25A3E814-2D04-4881-B9E9-81ADDC0C97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4" y="371816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073D9FB4-F4AF-4974-A734-C9300D210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4"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081A1414-A8F5-43F1-BA51-B058EF2C05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E41588DC-3C7F-4695-A42A-B5ABEA8B51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884DF6D-4C87-4B4A-A918-B3F3C8BE35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71816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CF26F2A0-B8D0-48D4-A9A9-BEB75CFF1F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5"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A9177E1-A6DC-4200-9D85-31A348E027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40" y="377741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7DA218E3-83A8-45E8-B2E3-4B693606C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5"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31E51433-E260-493C-8A94-FCE7FD9BA2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6"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A74FFD3-BE5F-435D-AC22-825B6E049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83"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B3420F88-93EB-4790-A2BD-EFF61E77B0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35"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875302B-159F-4E81-AD49-154BAA8FD7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82"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E9966CE-BC06-4CEB-877D-34D9D1C2EE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31"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889924EA-8A9B-4ED5-8CF2-E184EE89D2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481374"/>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00C1FB1-E227-40EE-A773-071D080BD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14F26B5D-6E35-40E8-90DF-FD65CB33FA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481374"/>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59D8F05-F701-45A6-9377-454642C212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5F57ACF8-D510-4715-B964-20D980558C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51053CDD-687F-481B-86FB-56DA74C55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48137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6B24CA5-1578-43AE-8ED8-CB9F7EA620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4062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3208550-AB5B-4E2B-914A-270D30163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4062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4120D7E-20EE-4413-A541-781EA43508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406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C0CC66E-BFF1-47FD-8C37-092016FBE2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4062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9D9AD44-3983-44A2-9DBA-6C5FF3C47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406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71915592-B946-43D1-AE24-B72B17FC58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40631"/>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3AC48622-C7DC-416F-B14F-AB0C6A3EF5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997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C122E9A7-0590-453C-AC3A-88265131C0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8246847-0B72-46B3-9243-7A7B92E212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997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207FF669-6E9C-47DF-A1A0-6676692794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06905CAD-DCDC-4965-969E-3BA793FCA8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997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7E82B7F4-81C1-4A48-A3C9-B9DE741C94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9978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53D306B7-0050-4206-8020-D3F81BC46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65902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BE50823B-85BA-4734-A0E5-99F2D027CC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1F26CEA8-889B-4F33-AE59-91F66E1602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6590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64E5726-D6A2-4541-9EB4-0D455BFB19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B5A9478C-31E8-4C23-856A-5B4D6936B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D4D55AFD-7163-47DF-8918-6BCF397B55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0C5BF88-D776-4C9B-89BD-85EE0DCE81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71817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0A0347C6-25EE-4289-B805-750B30ABB9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4C83C9E0-7820-4EA4-B9AA-AD6E0719F3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71817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E1B6DEA-553D-4733-9A45-3A28D118B6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E647149-B885-4A7D-B57E-A9762FF951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71817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3FFCDDD6-EA47-4BA4-914F-B4AD52A7DA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71817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18C5FC42-4A56-48D7-9C6F-EE6973256C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2" y="377741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E58746BA-672F-48B8-BA1D-E317498C1F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2" y="377741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75C60814-753C-4243-BD88-443E240D6B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8" y="3777419"/>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74EB8C9-709B-42D9-9948-434CAA5E01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4" y="3777383"/>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86AB5B1-D0D7-4FE2-9A7D-BF9C01F7D7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87" y="37774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718E7606-3FC9-4354-BCF8-A980AE6DFA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977233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479ADA99-482D-4914-8CE7-106C7D96CEC7}"/>
              </a:ext>
            </a:extLst>
          </p:cNvPr>
          <p:cNvPicPr>
            <a:picLocks noGrp="1" noChangeAspect="1"/>
          </p:cNvPicPr>
          <p:nvPr>
            <p:ph sz="quarter" idx="13"/>
          </p:nvPr>
        </p:nvPicPr>
        <p:blipFill rotWithShape="1">
          <a:blip r:embed="rId3"/>
          <a:srcRect r="14995" b="-2"/>
          <a:stretch/>
        </p:blipFill>
        <p:spPr>
          <a:xfrm>
            <a:off x="3522468" y="10"/>
            <a:ext cx="8669532" cy="6857990"/>
          </a:xfrm>
          <a:prstGeom prst="rect">
            <a:avLst/>
          </a:prstGeom>
        </p:spPr>
      </p:pic>
      <p:sp>
        <p:nvSpPr>
          <p:cNvPr id="33" name="Rectangle 3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F499DE9-E644-4B3B-88C8-6B35EAA2E77C}"/>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3700" dirty="0"/>
              <a:t>Is a new vision being born from  the rubbles of colonized, wounded and exploited world? (</a:t>
            </a:r>
            <a:r>
              <a:rPr lang="en-US" sz="3700"/>
              <a:t>or not?)</a:t>
            </a:r>
            <a:endParaRPr lang="en-US" sz="3700" dirty="0"/>
          </a:p>
        </p:txBody>
      </p:sp>
      <p:sp>
        <p:nvSpPr>
          <p:cNvPr id="4" name="Content Placeholder 3">
            <a:extLst>
              <a:ext uri="{FF2B5EF4-FFF2-40B4-BE49-F238E27FC236}">
                <a16:creationId xmlns:a16="http://schemas.microsoft.com/office/drawing/2014/main" id="{0C26511A-265C-4AAF-9EA6-CB42E519D69D}"/>
              </a:ext>
            </a:extLst>
          </p:cNvPr>
          <p:cNvSpPr>
            <a:spLocks noGrp="1"/>
          </p:cNvSpPr>
          <p:nvPr>
            <p:ph sz="quarter" idx="14"/>
          </p:nvPr>
        </p:nvSpPr>
        <p:spPr>
          <a:xfrm>
            <a:off x="477980" y="4872922"/>
            <a:ext cx="4023359" cy="1208141"/>
          </a:xfrm>
        </p:spPr>
        <p:txBody>
          <a:bodyPr vert="horz" lIns="91440" tIns="45720" rIns="91440" bIns="45720" rtlCol="0">
            <a:normAutofit/>
          </a:bodyPr>
          <a:lstStyle/>
          <a:p>
            <a:pPr marL="0" indent="0">
              <a:buNone/>
            </a:pPr>
            <a:r>
              <a:rPr lang="en-US" sz="2000" dirty="0"/>
              <a:t>Can we cocreate a socially just, spiritually respectful and ecologically sustainable world?</a:t>
            </a:r>
          </a:p>
        </p:txBody>
      </p:sp>
      <p:sp>
        <p:nvSpPr>
          <p:cNvPr id="35" name="Rectangle 3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7" name="Rectangle 3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233995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89B7BFD-8F45-4093-AD9C-91B15B050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0"/>
            <a:ext cx="12192000" cy="68622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C2DD1E44-D5D2-4534-ADF4-9F96AB872E67}"/>
              </a:ext>
            </a:extLst>
          </p:cNvPr>
          <p:cNvSpPr>
            <a:spLocks noGrp="1"/>
          </p:cNvSpPr>
          <p:nvPr>
            <p:ph type="title"/>
          </p:nvPr>
        </p:nvSpPr>
        <p:spPr>
          <a:xfrm>
            <a:off x="447178" y="507238"/>
            <a:ext cx="5120744" cy="6129536"/>
          </a:xfrm>
        </p:spPr>
        <p:txBody>
          <a:bodyPr vert="horz" lIns="91440" tIns="45720" rIns="91440" bIns="45720" rtlCol="0" anchor="b">
            <a:normAutofit/>
          </a:bodyPr>
          <a:lstStyle/>
          <a:p>
            <a:r>
              <a:rPr lang="en-US" sz="2000" dirty="0">
                <a:solidFill>
                  <a:schemeClr val="bg1"/>
                </a:solidFill>
              </a:rPr>
              <a:t>Explore your ring finger.</a:t>
            </a:r>
            <a:br>
              <a:rPr lang="en-US" sz="2000" dirty="0">
                <a:solidFill>
                  <a:schemeClr val="bg1"/>
                </a:solidFill>
              </a:rPr>
            </a:br>
            <a:br>
              <a:rPr lang="en-US" sz="2000" dirty="0">
                <a:solidFill>
                  <a:schemeClr val="bg1"/>
                </a:solidFill>
              </a:rPr>
            </a:br>
            <a:r>
              <a:rPr lang="en-US" sz="2000" dirty="0">
                <a:solidFill>
                  <a:schemeClr val="bg1"/>
                </a:solidFill>
              </a:rPr>
              <a:t>It represents the basic need for love and belonging; love for activities, nature, people, places.</a:t>
            </a:r>
            <a:br>
              <a:rPr lang="en-US" sz="2000" dirty="0">
                <a:solidFill>
                  <a:schemeClr val="bg1"/>
                </a:solidFill>
              </a:rPr>
            </a:br>
            <a:br>
              <a:rPr lang="en-US" sz="2000" dirty="0">
                <a:solidFill>
                  <a:schemeClr val="bg1"/>
                </a:solidFill>
              </a:rPr>
            </a:br>
            <a:r>
              <a:rPr lang="en-US" sz="2000" dirty="0">
                <a:solidFill>
                  <a:schemeClr val="bg1"/>
                </a:solidFill>
              </a:rPr>
              <a:t>Reflect on people, activities, companions, colleagues, places and spaces that you love. Hold them in your mind eye being aware that your love you feel for others is about your soul expanding  and appreciating difference and uniqueness of every single expression of life on the planet. </a:t>
            </a:r>
            <a:br>
              <a:rPr lang="en-US" sz="2000" dirty="0">
                <a:solidFill>
                  <a:schemeClr val="bg1"/>
                </a:solidFill>
              </a:rPr>
            </a:br>
            <a:r>
              <a:rPr lang="en-US" sz="2000" dirty="0">
                <a:solidFill>
                  <a:schemeClr val="bg1"/>
                </a:solidFill>
              </a:rPr>
              <a:t>Clutching this finger can help with emotions of sadness, longing for someone and massaging it can expand your creativity in expressing love. </a:t>
            </a:r>
          </a:p>
        </p:txBody>
      </p:sp>
      <p:pic>
        <p:nvPicPr>
          <p:cNvPr id="4" name="Content Placeholder 3">
            <a:extLst>
              <a:ext uri="{FF2B5EF4-FFF2-40B4-BE49-F238E27FC236}">
                <a16:creationId xmlns:a16="http://schemas.microsoft.com/office/drawing/2014/main" id="{E94FE4CF-2B66-4744-BD2F-08B24BE9946D}"/>
              </a:ext>
            </a:extLst>
          </p:cNvPr>
          <p:cNvPicPr>
            <a:picLocks noGrp="1" noChangeAspect="1"/>
          </p:cNvPicPr>
          <p:nvPr>
            <p:ph idx="1"/>
          </p:nvPr>
        </p:nvPicPr>
        <p:blipFill rotWithShape="1">
          <a:blip r:embed="rId3"/>
          <a:srcRect l="42877" r="18623"/>
          <a:stretch/>
        </p:blipFill>
        <p:spPr>
          <a:xfrm>
            <a:off x="5467894" y="590861"/>
            <a:ext cx="5290998" cy="5290998"/>
          </a:xfrm>
          <a:custGeom>
            <a:avLst/>
            <a:gdLst/>
            <a:ahLst/>
            <a:cxnLst/>
            <a:rect l="l" t="t" r="r" b="b"/>
            <a:pathLst>
              <a:path w="5290998" h="5290998">
                <a:moveTo>
                  <a:pt x="2645499" y="0"/>
                </a:moveTo>
                <a:cubicBezTo>
                  <a:pt x="4106568" y="0"/>
                  <a:pt x="5290998" y="1184430"/>
                  <a:pt x="5290998" y="2645499"/>
                </a:cubicBezTo>
                <a:cubicBezTo>
                  <a:pt x="5290998" y="4106568"/>
                  <a:pt x="4106568" y="5290998"/>
                  <a:pt x="2645499" y="5290998"/>
                </a:cubicBezTo>
                <a:cubicBezTo>
                  <a:pt x="1184430" y="5290998"/>
                  <a:pt x="0" y="4106568"/>
                  <a:pt x="0" y="2645499"/>
                </a:cubicBezTo>
                <a:cubicBezTo>
                  <a:pt x="0" y="1184430"/>
                  <a:pt x="1184430" y="0"/>
                  <a:pt x="2645499" y="0"/>
                </a:cubicBezTo>
                <a:close/>
              </a:path>
            </a:pathLst>
          </a:custGeom>
          <a:ln w="25400">
            <a:noFill/>
          </a:ln>
        </p:spPr>
      </p:pic>
      <p:sp>
        <p:nvSpPr>
          <p:cNvPr id="11" name="Graphic 212">
            <a:extLst>
              <a:ext uri="{FF2B5EF4-FFF2-40B4-BE49-F238E27FC236}">
                <a16:creationId xmlns:a16="http://schemas.microsoft.com/office/drawing/2014/main" id="{4D4C00DC-4DC6-4CD2-9E31-F17E6CEBC5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58925" y="823301"/>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3" name="Graphic 212">
            <a:extLst>
              <a:ext uri="{FF2B5EF4-FFF2-40B4-BE49-F238E27FC236}">
                <a16:creationId xmlns:a16="http://schemas.microsoft.com/office/drawing/2014/main" id="{A499C65A-9B02-4D7F-BD68-CD38D88055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58925" y="823301"/>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15" name="Graphic 190">
            <a:extLst>
              <a:ext uri="{FF2B5EF4-FFF2-40B4-BE49-F238E27FC236}">
                <a16:creationId xmlns:a16="http://schemas.microsoft.com/office/drawing/2014/main" id="{66FB5A75-BDE2-4F12-A95B-C48788A7685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70622" y="1755501"/>
            <a:ext cx="1598829" cy="531293"/>
            <a:chOff x="2504802" y="1755501"/>
            <a:chExt cx="1598829" cy="531293"/>
          </a:xfrm>
          <a:solidFill>
            <a:schemeClr val="bg1"/>
          </a:solidFill>
        </p:grpSpPr>
        <p:sp>
          <p:nvSpPr>
            <p:cNvPr id="16" name="Freeform: Shape 15">
              <a:extLst>
                <a:ext uri="{FF2B5EF4-FFF2-40B4-BE49-F238E27FC236}">
                  <a16:creationId xmlns:a16="http://schemas.microsoft.com/office/drawing/2014/main" id="{DC86CBC8-A814-4C0C-A287-7C549693D2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6AA52F4F-14E6-402F-A196-668B9CA9BC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grpSp>
        <p:nvGrpSpPr>
          <p:cNvPr id="19" name="Graphic 4">
            <a:extLst>
              <a:ext uri="{FF2B5EF4-FFF2-40B4-BE49-F238E27FC236}">
                <a16:creationId xmlns:a16="http://schemas.microsoft.com/office/drawing/2014/main" id="{1F4896D7-5AD0-4505-BCCD-82262CFEE2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035286" y="3429061"/>
            <a:ext cx="1861484" cy="1861513"/>
            <a:chOff x="5734037" y="3067039"/>
            <a:chExt cx="724483" cy="724489"/>
          </a:xfrm>
          <a:solidFill>
            <a:schemeClr val="bg1"/>
          </a:solidFill>
        </p:grpSpPr>
        <p:sp>
          <p:nvSpPr>
            <p:cNvPr id="20" name="Freeform: Shape 19">
              <a:extLst>
                <a:ext uri="{FF2B5EF4-FFF2-40B4-BE49-F238E27FC236}">
                  <a16:creationId xmlns:a16="http://schemas.microsoft.com/office/drawing/2014/main" id="{83C04C31-4BBB-4AC5-A222-4E79BDDF6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067039"/>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90890F0-A440-4A5F-89E2-860A60425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BA7632-2294-4740-BB61-DFA5017B7B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025C556-497E-4B62-9131-98448B5A7C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467884A-CD29-4BCE-A1A4-1E629953FC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3A1BC11-A782-4A26-87D0-76C92BAB70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787142E-1022-4109-9141-85FF9C22EC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63BCB7E-36CC-4105-9CDA-BFB80F3FFC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2628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6EF2588-350F-4CCE-9BF8-799EC71961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2628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A696712-7E60-48CD-A6F8-91754B090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244E95B-2BBF-4335-BEFC-BA135EF949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D692242-534C-4A58-90D7-43A781D236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C72B2EF-E5D1-46BF-B7FE-A9D174508B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12628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8805B31-6BA4-45FA-8180-436B2EC419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1B376A0-4543-4AE3-8071-5C746BADE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8543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824AEB4-F797-4131-AD1A-BCB807B086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399A867-568D-43D3-8F17-6644C8D096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953DBA6-7A8F-4369-8F18-DC19A21B43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9167760-8210-45B7-96C9-462EB82D8E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B578C99-7B91-480A-B8CA-B9FB3AF176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CDF91670-E084-4B4B-9F86-75DD43CBE8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FC99F2F-C73F-444D-B4BB-C02E463AB2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24467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F3FF604-A6A9-4EDC-868C-696B92122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244677"/>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38D6C5BB-BF17-4FE8-B611-578E8EBE9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80A8D66-3FA7-4C04-AEDC-D8F94AA43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DE9B826-6E87-4EF5-AA9D-F55BB3A21D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BAEEC53-BED0-4ACB-94B4-818158D7EF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24467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709FE3-3633-4C01-AAD6-75ADD93953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0D68B00-260E-4EFC-A1FE-8B04EB5A72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0382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60AF8DD-D1D2-43F3-83E5-ECF20A0916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B3F103-7F53-4D5E-B9A2-DE4F0B78D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BBECD20-3735-4F14-8816-26D648091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00687DC-38D4-44B7-BA7D-D8A0BA155F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3AFC6B0-2B60-47B1-B854-A02279C706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0382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39963332-7F58-48B9-9BAB-87C986F39E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42BD313-0F6E-4DC3-B8A8-861289801F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63074"/>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253CE00-9D58-4821-B362-2552C433B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E89086E-98CE-4697-8CE7-B2E7DB2E8C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CE9357F-710D-4D3B-90C1-CF19E73F2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70ED7F2-AD38-47BC-B6A1-FF7E20AFDE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2600E9C-0B0F-45ED-A2CF-DE0240B2B9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63074"/>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07D2066-6599-4BD0-9CD5-7289EB1B81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BF96C0D-1DEE-47F2-A950-16BC0896F5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222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D254ABE-505D-4C6A-9267-BFB78FBBA0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22BBE38-BC6F-4DDE-BD6D-2B496CE420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1046D1FA-C431-4F16-8BDD-71C614D79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CF387987-DEF1-447C-BC86-281AC0B3D6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808DF01-2715-4215-81F1-B8C178304A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4222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ED7F897-8A4F-4F3D-BFB1-738BCDCA97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B51B8B7-D508-44C3-AFC5-820557A94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FBC6B94-2A13-4303-AE51-334E386DAB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7897959-2F8E-4A05-9EA8-5B0329B574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067039"/>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0522AB50-D351-40F4-8A88-E856C1F27F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21AFD52-C13F-4A20-B1DB-13C1A9A3D8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789B3B-F514-4E02-8C1A-2F85817AA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E473BAC-3DA1-4D63-9D6C-2B993665F6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2628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385DCF4-8F59-4838-B86C-2B3EF0BCE7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EC5A02E-609A-4C39-A35D-E8D038F7C9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2628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7AB67B18-1821-4367-A7B6-CC2FFF66DF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DFCAC56E-4767-4984-9FE7-2C3CA57D01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A1929ED-CEB2-4C49-B2ED-A206D37935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2628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1D632F9-2F59-4C8D-B1BC-1CB0D15C36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85433"/>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03B9F80B-CAEF-442C-A218-E2B069545B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26A626E-CC14-4106-8AD4-DB3D81CD6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85433"/>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CD710B8-B5DF-495F-ACEA-CFB9308CB5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550C81D-B0B8-4DB8-A12C-B62944D07F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EB82E53-B337-43EB-BFF8-1466F10E8B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8543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D1DCEF3A-2B54-4AA2-9BFD-57EA4A2468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244676"/>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F122967-34EF-4575-8E59-75D77FCD07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87EBF9D-3949-4CCE-BB87-9784668346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244676"/>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8A1183F-B28F-4BAD-A14B-3940A6E92F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81851B7-6D8F-454C-BBAA-498426069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9759A7A-483F-4DB0-8677-C6AB61E197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2446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DD1E55B-DE82-4811-BB33-1468396D2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F4B0251C-DACC-4A24-83BA-3D95F8D19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647EF9B-D99D-48C1-B61E-19B85F4714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0382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B55DF3C-DDF0-4B01-849E-46A6634655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9149238-5A44-4264-84E6-DD25E7C0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E6925C1-B440-4C1C-8829-2E6D9EE142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37B5BDB-32A7-4C47-A984-AF2316600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5A7D9C-91C9-49A3-8AD5-DB49632FD4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C64B015D-AFCF-4AB2-AE58-A069B06DB8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63072"/>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4407931-9375-400F-88AC-C63D4E9E9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554278B7-45C8-46E4-885A-69208D598B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3A806AB0-FBD6-41CD-997C-A76266D375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63074"/>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19E2D6D-6D96-4348-954B-3657A0B06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794AABE-9C3E-4A8C-820F-0FDF65213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DBEC39D-5464-46CA-B62B-24826F1F4D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422225"/>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1807973-667B-4780-B3AA-4ADC32DB3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970D793C-C9EE-467B-8385-42B6905A00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695A53-78EB-4811-8BBC-4707F30169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4222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576416F-0C2E-4D01-9357-5C73ADF856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81374"/>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91FE22-8667-4F89-A333-BA9A0917E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CB779008-969D-4FA8-BB6C-3BBBCF919E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DAF3B96-0DFB-44BA-959D-BF9643FFE2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F66F5FF-98B2-4453-8175-EB602A6A03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51D9683-9D41-4058-B90B-99146FC2F3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907098D-1005-4522-BA21-F1534CBACF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5BFEF082-7E02-4ED8-B9D1-F0FC47FEC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4062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429C269-222E-4EFB-97B9-08FA243CEB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C460F7F-5702-4281-850B-59E4182A71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A329057C-293F-4933-9DEA-2463E66D4B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7274CBA8-6253-4229-AC37-1D7126639E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B7ABAAD2-23FD-4AF4-8506-3CDDC5607B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7A85620-3B33-477A-949C-3F221DCC21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6247316E-E815-4CE3-9EC0-8DC8391EB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9977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D047E26-5A98-4B49-A453-C71D894500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9977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940C95BF-A85B-4251-A817-35A7B4F71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EA4FDA2F-E340-40E6-8678-8F4F9EB3D4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94A3796-87FD-436D-8309-857F9B4898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B20BE68-41F5-4E59-87CD-A8654B1238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599770"/>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FD87938-B42E-45E5-ABB8-936E00A244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A46A837-6AA3-4099-8055-251ED6D7D4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7" y="365901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B9D871B1-B4D0-4667-B5FA-21AE12E501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2" y="3659014"/>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477E102A-1E9D-44C8-9DA0-1B4B61444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2"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42DB4921-ECFC-42CD-B91B-56AB1FE263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156177C-2880-4AAF-BFC7-C3EA4AD09A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7C807E0-34AB-4AC3-A674-D7E438C603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659014"/>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3AD80AB-575A-4D50-A561-CE310E06BF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E4C11A99-7E93-4B54-B1CE-D90D453254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9" y="371816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25A3E814-2D04-4881-B9E9-81ADDC0C97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4" y="371816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073D9FB4-F4AF-4974-A734-C9300D210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4"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081A1414-A8F5-43F1-BA51-B058EF2C05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E41588DC-3C7F-4695-A42A-B5ABEA8B51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884DF6D-4C87-4B4A-A918-B3F3C8BE35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71816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CF26F2A0-B8D0-48D4-A9A9-BEB75CFF1F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5"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A9177E1-A6DC-4200-9D85-31A348E027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40" y="377741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7DA218E3-83A8-45E8-B2E3-4B693606C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5"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31E51433-E260-493C-8A94-FCE7FD9BA2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6"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A74FFD3-BE5F-435D-AC22-825B6E049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83"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B3420F88-93EB-4790-A2BD-EFF61E77B0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35"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875302B-159F-4E81-AD49-154BAA8FD7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82"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E9966CE-BC06-4CEB-877D-34D9D1C2EE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31"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889924EA-8A9B-4ED5-8CF2-E184EE89D2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481374"/>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00C1FB1-E227-40EE-A773-071D080BD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14F26B5D-6E35-40E8-90DF-FD65CB33FA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481374"/>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59D8F05-F701-45A6-9377-454642C212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5F57ACF8-D510-4715-B964-20D980558C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51053CDD-687F-481B-86FB-56DA74C55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48137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6B24CA5-1578-43AE-8ED8-CB9F7EA620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4062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3208550-AB5B-4E2B-914A-270D30163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4062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4120D7E-20EE-4413-A541-781EA43508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406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C0CC66E-BFF1-47FD-8C37-092016FBE2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4062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9D9AD44-3983-44A2-9DBA-6C5FF3C47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406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71915592-B946-43D1-AE24-B72B17FC58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40631"/>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3AC48622-C7DC-416F-B14F-AB0C6A3EF5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997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C122E9A7-0590-453C-AC3A-88265131C0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8246847-0B72-46B3-9243-7A7B92E212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997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207FF669-6E9C-47DF-A1A0-6676692794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06905CAD-DCDC-4965-969E-3BA793FCA8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997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7E82B7F4-81C1-4A48-A3C9-B9DE741C94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9978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53D306B7-0050-4206-8020-D3F81BC46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65902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BE50823B-85BA-4734-A0E5-99F2D027CC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1F26CEA8-889B-4F33-AE59-91F66E1602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6590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64E5726-D6A2-4541-9EB4-0D455BFB19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B5A9478C-31E8-4C23-856A-5B4D6936B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D4D55AFD-7163-47DF-8918-6BCF397B55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0C5BF88-D776-4C9B-89BD-85EE0DCE81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71817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0A0347C6-25EE-4289-B805-750B30ABB9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4C83C9E0-7820-4EA4-B9AA-AD6E0719F3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71817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E1B6DEA-553D-4733-9A45-3A28D118B6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E647149-B885-4A7D-B57E-A9762FF951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71817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3FFCDDD6-EA47-4BA4-914F-B4AD52A7DA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71817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18C5FC42-4A56-48D7-9C6F-EE6973256C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2" y="377741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E58746BA-672F-48B8-BA1D-E317498C1F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2" y="377741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75C60814-753C-4243-BD88-443E240D6B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8" y="3777419"/>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74EB8C9-709B-42D9-9948-434CAA5E01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4" y="3777383"/>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86AB5B1-D0D7-4FE2-9A7D-BF9C01F7D7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87" y="37774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718E7606-3FC9-4354-BCF8-A980AE6DFA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21903535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89B7BFD-8F45-4093-AD9C-91B15B050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10"/>
            <a:ext cx="12192000" cy="68622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 name="Title 1">
            <a:extLst>
              <a:ext uri="{FF2B5EF4-FFF2-40B4-BE49-F238E27FC236}">
                <a16:creationId xmlns:a16="http://schemas.microsoft.com/office/drawing/2014/main" id="{E4BB7C85-6B10-4CE8-A719-75BCF736DAD0}"/>
              </a:ext>
            </a:extLst>
          </p:cNvPr>
          <p:cNvSpPr>
            <a:spLocks noGrp="1"/>
          </p:cNvSpPr>
          <p:nvPr>
            <p:ph type="title"/>
          </p:nvPr>
        </p:nvSpPr>
        <p:spPr>
          <a:xfrm>
            <a:off x="735703" y="507238"/>
            <a:ext cx="3555916" cy="5644180"/>
          </a:xfrm>
        </p:spPr>
        <p:txBody>
          <a:bodyPr vert="horz" lIns="91440" tIns="45720" rIns="91440" bIns="45720" rtlCol="0" anchor="b">
            <a:normAutofit/>
          </a:bodyPr>
          <a:lstStyle/>
          <a:p>
            <a:r>
              <a:rPr lang="en-US" sz="2000" dirty="0">
                <a:solidFill>
                  <a:schemeClr val="bg1"/>
                </a:solidFill>
              </a:rPr>
              <a:t>Play with your little finger.</a:t>
            </a:r>
            <a:br>
              <a:rPr lang="en-US" sz="2000" dirty="0">
                <a:solidFill>
                  <a:schemeClr val="bg1"/>
                </a:solidFill>
              </a:rPr>
            </a:br>
            <a:br>
              <a:rPr lang="en-US" sz="2000" dirty="0">
                <a:solidFill>
                  <a:schemeClr val="bg1"/>
                </a:solidFill>
              </a:rPr>
            </a:br>
            <a:r>
              <a:rPr lang="en-US" sz="2000" dirty="0">
                <a:solidFill>
                  <a:schemeClr val="bg1"/>
                </a:solidFill>
              </a:rPr>
              <a:t>It is about fun and expression of joy. </a:t>
            </a:r>
            <a:br>
              <a:rPr lang="en-US" sz="2000" dirty="0">
                <a:solidFill>
                  <a:schemeClr val="bg1"/>
                </a:solidFill>
              </a:rPr>
            </a:br>
            <a:br>
              <a:rPr lang="en-US" sz="2000" dirty="0">
                <a:solidFill>
                  <a:schemeClr val="bg1"/>
                </a:solidFill>
              </a:rPr>
            </a:br>
            <a:r>
              <a:rPr lang="en-US" sz="2000" dirty="0">
                <a:solidFill>
                  <a:schemeClr val="bg1"/>
                </a:solidFill>
              </a:rPr>
              <a:t>Fun and learning are closely related. Lightheartedness and playfulness add joy to every </a:t>
            </a:r>
            <a:r>
              <a:rPr lang="en-US" sz="2000" dirty="0" err="1">
                <a:solidFill>
                  <a:schemeClr val="bg1"/>
                </a:solidFill>
              </a:rPr>
              <a:t>endeavour</a:t>
            </a:r>
            <a:r>
              <a:rPr lang="en-US" sz="2000" dirty="0">
                <a:solidFill>
                  <a:schemeClr val="bg1"/>
                </a:solidFill>
              </a:rPr>
              <a:t>.</a:t>
            </a:r>
            <a:br>
              <a:rPr lang="en-US" sz="2000" dirty="0">
                <a:solidFill>
                  <a:schemeClr val="bg1"/>
                </a:solidFill>
              </a:rPr>
            </a:br>
            <a:br>
              <a:rPr lang="en-US" sz="2000" dirty="0">
                <a:solidFill>
                  <a:schemeClr val="bg1"/>
                </a:solidFill>
              </a:rPr>
            </a:br>
            <a:r>
              <a:rPr lang="en-US" sz="2000" dirty="0">
                <a:solidFill>
                  <a:schemeClr val="bg1"/>
                </a:solidFill>
              </a:rPr>
              <a:t>If you massage it for 5 minutes it helps boosting self esteem, relieves stress and increases creativity.</a:t>
            </a:r>
          </a:p>
        </p:txBody>
      </p:sp>
      <p:pic>
        <p:nvPicPr>
          <p:cNvPr id="4" name="Content Placeholder 3">
            <a:extLst>
              <a:ext uri="{FF2B5EF4-FFF2-40B4-BE49-F238E27FC236}">
                <a16:creationId xmlns:a16="http://schemas.microsoft.com/office/drawing/2014/main" id="{2DE02C7A-1FD6-4179-8640-9A7015A28C1F}"/>
              </a:ext>
            </a:extLst>
          </p:cNvPr>
          <p:cNvPicPr>
            <a:picLocks noGrp="1" noChangeAspect="1"/>
          </p:cNvPicPr>
          <p:nvPr>
            <p:ph idx="1"/>
          </p:nvPr>
        </p:nvPicPr>
        <p:blipFill rotWithShape="1">
          <a:blip r:embed="rId3"/>
          <a:srcRect r="2" b="2"/>
          <a:stretch/>
        </p:blipFill>
        <p:spPr>
          <a:xfrm>
            <a:off x="5467894" y="590861"/>
            <a:ext cx="5290998" cy="5290998"/>
          </a:xfrm>
          <a:custGeom>
            <a:avLst/>
            <a:gdLst/>
            <a:ahLst/>
            <a:cxnLst/>
            <a:rect l="l" t="t" r="r" b="b"/>
            <a:pathLst>
              <a:path w="5290998" h="5290998">
                <a:moveTo>
                  <a:pt x="2645499" y="0"/>
                </a:moveTo>
                <a:cubicBezTo>
                  <a:pt x="4106568" y="0"/>
                  <a:pt x="5290998" y="1184430"/>
                  <a:pt x="5290998" y="2645499"/>
                </a:cubicBezTo>
                <a:cubicBezTo>
                  <a:pt x="5290998" y="4106568"/>
                  <a:pt x="4106568" y="5290998"/>
                  <a:pt x="2645499" y="5290998"/>
                </a:cubicBezTo>
                <a:cubicBezTo>
                  <a:pt x="1184430" y="5290998"/>
                  <a:pt x="0" y="4106568"/>
                  <a:pt x="0" y="2645499"/>
                </a:cubicBezTo>
                <a:cubicBezTo>
                  <a:pt x="0" y="1184430"/>
                  <a:pt x="1184430" y="0"/>
                  <a:pt x="2645499" y="0"/>
                </a:cubicBezTo>
                <a:close/>
              </a:path>
            </a:pathLst>
          </a:custGeom>
          <a:ln w="25400">
            <a:noFill/>
          </a:ln>
        </p:spPr>
      </p:pic>
      <p:sp>
        <p:nvSpPr>
          <p:cNvPr id="11" name="Graphic 212">
            <a:extLst>
              <a:ext uri="{FF2B5EF4-FFF2-40B4-BE49-F238E27FC236}">
                <a16:creationId xmlns:a16="http://schemas.microsoft.com/office/drawing/2014/main" id="{4D4C00DC-4DC6-4CD2-9E31-F17E6CEBC5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58925" y="823301"/>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3" name="Graphic 212">
            <a:extLst>
              <a:ext uri="{FF2B5EF4-FFF2-40B4-BE49-F238E27FC236}">
                <a16:creationId xmlns:a16="http://schemas.microsoft.com/office/drawing/2014/main" id="{A499C65A-9B02-4D7F-BD68-CD38D88055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58925" y="823301"/>
            <a:ext cx="413564" cy="413564"/>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15" name="Graphic 190">
            <a:extLst>
              <a:ext uri="{FF2B5EF4-FFF2-40B4-BE49-F238E27FC236}">
                <a16:creationId xmlns:a16="http://schemas.microsoft.com/office/drawing/2014/main" id="{66FB5A75-BDE2-4F12-A95B-C48788A7685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70622" y="1755501"/>
            <a:ext cx="1598829" cy="531293"/>
            <a:chOff x="2504802" y="1755501"/>
            <a:chExt cx="1598829" cy="531293"/>
          </a:xfrm>
          <a:solidFill>
            <a:schemeClr val="bg1"/>
          </a:solidFill>
        </p:grpSpPr>
        <p:sp>
          <p:nvSpPr>
            <p:cNvPr id="16" name="Freeform: Shape 15">
              <a:extLst>
                <a:ext uri="{FF2B5EF4-FFF2-40B4-BE49-F238E27FC236}">
                  <a16:creationId xmlns:a16="http://schemas.microsoft.com/office/drawing/2014/main" id="{DC86CBC8-A814-4C0C-A287-7C549693D2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6AA52F4F-14E6-402F-A196-668B9CA9BC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grpSp>
        <p:nvGrpSpPr>
          <p:cNvPr id="19" name="Graphic 4">
            <a:extLst>
              <a:ext uri="{FF2B5EF4-FFF2-40B4-BE49-F238E27FC236}">
                <a16:creationId xmlns:a16="http://schemas.microsoft.com/office/drawing/2014/main" id="{1F4896D7-5AD0-4505-BCCD-82262CFEE2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035286" y="3429061"/>
            <a:ext cx="1861484" cy="1861513"/>
            <a:chOff x="5734037" y="3067039"/>
            <a:chExt cx="724483" cy="724489"/>
          </a:xfrm>
          <a:solidFill>
            <a:schemeClr val="bg1"/>
          </a:solidFill>
        </p:grpSpPr>
        <p:sp>
          <p:nvSpPr>
            <p:cNvPr id="20" name="Freeform: Shape 19">
              <a:extLst>
                <a:ext uri="{FF2B5EF4-FFF2-40B4-BE49-F238E27FC236}">
                  <a16:creationId xmlns:a16="http://schemas.microsoft.com/office/drawing/2014/main" id="{83C04C31-4BBB-4AC5-A222-4E79BDDF6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067039"/>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90890F0-A440-4A5F-89E2-860A60425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9BA7632-2294-4740-BB61-DFA5017B7B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025C556-497E-4B62-9131-98448B5A7C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467884A-CD29-4BCE-A1A4-1E629953FC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3A1BC11-A782-4A26-87D0-76C92BAB70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787142E-1022-4109-9141-85FF9C22EC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63BCB7E-36CC-4105-9CDA-BFB80F3FFC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2628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6EF2588-350F-4CCE-9BF8-799EC71961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2628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A696712-7E60-48CD-A6F8-91754B090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244E95B-2BBF-4335-BEFC-BA135EF949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D692242-534C-4A58-90D7-43A781D236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C72B2EF-E5D1-46BF-B7FE-A9D174508B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12628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8805B31-6BA4-45FA-8180-436B2EC419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1B376A0-4543-4AE3-8071-5C746BADE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8543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824AEB4-F797-4131-AD1A-BCB807B086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399A867-568D-43D3-8F17-6644C8D096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953DBA6-7A8F-4369-8F18-DC19A21B43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9167760-8210-45B7-96C9-462EB82D8E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B578C99-7B91-480A-B8CA-B9FB3AF176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CDF91670-E084-4B4B-9F86-75DD43CBE8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FC99F2F-C73F-444D-B4BB-C02E463AB2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24467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F3FF604-A6A9-4EDC-868C-696B92122A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244677"/>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38D6C5BB-BF17-4FE8-B611-578E8EBE9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80A8D66-3FA7-4C04-AEDC-D8F94AA43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DE9B826-6E87-4EF5-AA9D-F55BB3A21D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BAEEC53-BED0-4ACB-94B4-818158D7EF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24467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709FE3-3633-4C01-AAD6-75ADD93953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0D68B00-260E-4EFC-A1FE-8B04EB5A72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0382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60AF8DD-D1D2-43F3-83E5-ECF20A0916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7B3F103-7F53-4D5E-B9A2-DE4F0B78D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BBECD20-3735-4F14-8816-26D648091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500687DC-38D4-44B7-BA7D-D8A0BA155F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3AFC6B0-2B60-47B1-B854-A02279C706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0382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39963332-7F58-48B9-9BAB-87C986F39E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42BD313-0F6E-4DC3-B8A8-861289801F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63074"/>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253CE00-9D58-4821-B362-2552C433B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E89086E-98CE-4697-8CE7-B2E7DB2E8C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CE9357F-710D-4D3B-90C1-CF19E73F2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70ED7F2-AD38-47BC-B6A1-FF7E20AFDE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2600E9C-0B0F-45ED-A2CF-DE0240B2B9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63074"/>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07D2066-6599-4BD0-9CD5-7289EB1B81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BF96C0D-1DEE-47F2-A950-16BC0896F5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222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FD254ABE-505D-4C6A-9267-BFB78FBBA0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22BBE38-BC6F-4DDE-BD6D-2B496CE420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1046D1FA-C431-4F16-8BDD-71C614D79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CF387987-DEF1-447C-BC86-281AC0B3D6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808DF01-2715-4215-81F1-B8C178304A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4222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ED7F897-8A4F-4F3D-BFB1-738BCDCA97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B51B8B7-D508-44C3-AFC5-820557A94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FBC6B94-2A13-4303-AE51-334E386DAB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27897959-2F8E-4A05-9EA8-5B0329B574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067039"/>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0522AB50-D351-40F4-8A88-E856C1F27F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21AFD52-C13F-4A20-B1DB-13C1A9A3D8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E789B3B-F514-4E02-8C1A-2F85817AA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9E473BAC-3DA1-4D63-9D6C-2B993665F6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2628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385DCF4-8F59-4838-B86C-2B3EF0BCE7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EC5A02E-609A-4C39-A35D-E8D038F7C9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2628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7AB67B18-1821-4367-A7B6-CC2FFF66DF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DFCAC56E-4767-4984-9FE7-2C3CA57D01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A1929ED-CEB2-4C49-B2ED-A206D37935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2628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1D632F9-2F59-4C8D-B1BC-1CB0D15C36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85433"/>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03B9F80B-CAEF-442C-A218-E2B069545B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526A626E-CC14-4106-8AD4-DB3D81CD6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85433"/>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CD710B8-B5DF-495F-ACEA-CFB9308CB5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E550C81D-B0B8-4DB8-A12C-B62944D07F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4EB82E53-B337-43EB-BFF8-1466F10E8B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8543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D1DCEF3A-2B54-4AA2-9BFD-57EA4A2468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244676"/>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F122967-34EF-4575-8E59-75D77FCD07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D87EBF9D-3949-4CCE-BB87-9784668346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244676"/>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58A1183F-B28F-4BAD-A14B-3940A6E92F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81851B7-6D8F-454C-BBAA-498426069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99759A7A-483F-4DB0-8677-C6AB61E197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2446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DD1E55B-DE82-4811-BB33-1468396D2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F4B0251C-DACC-4A24-83BA-3D95F8D19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3647EF9B-D99D-48C1-B61E-19B85F4714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0382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EB55DF3C-DDF0-4B01-849E-46A6634655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9149238-5A44-4264-84E6-DD25E7C0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E6925C1-B440-4C1C-8829-2E6D9EE142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937B5BDB-32A7-4C47-A984-AF2316600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5A7D9C-91C9-49A3-8AD5-DB49632FD4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C64B015D-AFCF-4AB2-AE58-A069B06DB8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63072"/>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A4407931-9375-400F-88AC-C63D4E9E9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554278B7-45C8-46E4-885A-69208D598B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3A806AB0-FBD6-41CD-997C-A76266D375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63074"/>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19E2D6D-6D96-4348-954B-3657A0B06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794AABE-9C3E-4A8C-820F-0FDF65213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DBEC39D-5464-46CA-B62B-24826F1F4D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422225"/>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41807973-667B-4780-B3AA-4ADC32DB3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970D793C-C9EE-467B-8385-42B6905A00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695A53-78EB-4811-8BBC-4707F30169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4222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0576416F-0C2E-4D01-9357-5C73ADF856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81374"/>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091FE22-8667-4F89-A333-BA9A0917E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CB779008-969D-4FA8-BB6C-3BBBCF919E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CDAF3B96-0DFB-44BA-959D-BF9643FFE2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F66F5FF-98B2-4453-8175-EB602A6A03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51D9683-9D41-4058-B90B-99146FC2F3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907098D-1005-4522-BA21-F1534CBACF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5BFEF082-7E02-4ED8-B9D1-F0FC47FEC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4062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429C269-222E-4EFB-97B9-08FA243CEB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FC460F7F-5702-4281-850B-59E4182A71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A329057C-293F-4933-9DEA-2463E66D4B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7274CBA8-6253-4229-AC37-1D7126639E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B7ABAAD2-23FD-4AF4-8506-3CDDC5607B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7A85620-3B33-477A-949C-3F221DCC21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6247316E-E815-4CE3-9EC0-8DC8391EB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9977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3D047E26-5A98-4B49-A453-C71D894500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9977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940C95BF-A85B-4251-A817-35A7B4F71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EA4FDA2F-E340-40E6-8678-8F4F9EB3D4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94A3796-87FD-436D-8309-857F9B4898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2B20BE68-41F5-4E59-87CD-A8654B1238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599770"/>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7FD87938-B42E-45E5-ABB8-936E00A244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EA46A837-6AA3-4099-8055-251ED6D7D4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7" y="365901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B9D871B1-B4D0-4667-B5FA-21AE12E501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2" y="3659014"/>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477E102A-1E9D-44C8-9DA0-1B4B61444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2"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42DB4921-ECFC-42CD-B91B-56AB1FE263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3156177C-2880-4AAF-BFC7-C3EA4AD09A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B7C807E0-34AB-4AC3-A674-D7E438C603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659014"/>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3AD80AB-575A-4D50-A561-CE310E06BF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E4C11A99-7E93-4B54-B1CE-D90D453254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9" y="371816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25A3E814-2D04-4881-B9E9-81ADDC0C97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4" y="371816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073D9FB4-F4AF-4974-A734-C9300D210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4"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081A1414-A8F5-43F1-BA51-B058EF2C05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E41588DC-3C7F-4695-A42A-B5ABEA8B51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884DF6D-4C87-4B4A-A918-B3F3C8BE35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71816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CF26F2A0-B8D0-48D4-A9A9-BEB75CFF1F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5"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7A9177E1-A6DC-4200-9D85-31A348E027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40" y="377741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7DA218E3-83A8-45E8-B2E3-4B693606C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5"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31E51433-E260-493C-8A94-FCE7FD9BA2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6"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3A74FFD3-BE5F-435D-AC22-825B6E049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83"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B3420F88-93EB-4790-A2BD-EFF61E77B0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35"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3875302B-159F-4E81-AD49-154BAA8FD7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82"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BE9966CE-BC06-4CEB-877D-34D9D1C2EE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31"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889924EA-8A9B-4ED5-8CF2-E184EE89D2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481374"/>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300C1FB1-E227-40EE-A773-071D080BD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14F26B5D-6E35-40E8-90DF-FD65CB33FA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481374"/>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059D8F05-F701-45A6-9377-454642C212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5F57ACF8-D510-4715-B964-20D980558C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51053CDD-687F-481B-86FB-56DA74C55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48137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76B24CA5-1578-43AE-8ED8-CB9F7EA620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4062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3208550-AB5B-4E2B-914A-270D30163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4062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D4120D7E-20EE-4413-A541-781EA43508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406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9C0CC66E-BFF1-47FD-8C37-092016FBE2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4062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9D9AD44-3983-44A2-9DBA-6C5FF3C47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406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71915592-B946-43D1-AE24-B72B17FC58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40631"/>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3AC48622-C7DC-416F-B14F-AB0C6A3EF5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997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C122E9A7-0590-453C-AC3A-88265131C0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78246847-0B72-46B3-9243-7A7B92E212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997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207FF669-6E9C-47DF-A1A0-6676692794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06905CAD-DCDC-4965-969E-3BA793FCA8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997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7E82B7F4-81C1-4A48-A3C9-B9DE741C94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9978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53D306B7-0050-4206-8020-D3F81BC46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65902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BE50823B-85BA-4734-A0E5-99F2D027CC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1F26CEA8-889B-4F33-AE59-91F66E1602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6590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E64E5726-D6A2-4541-9EB4-0D455BFB19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B5A9478C-31E8-4C23-856A-5B4D6936B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76" name="Freeform: Shape 175">
              <a:extLst>
                <a:ext uri="{FF2B5EF4-FFF2-40B4-BE49-F238E27FC236}">
                  <a16:creationId xmlns:a16="http://schemas.microsoft.com/office/drawing/2014/main" id="{D4D55AFD-7163-47DF-8918-6BCF397B55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20C5BF88-D776-4C9B-89BD-85EE0DCE81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71817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0A0347C6-25EE-4289-B805-750B30ABB9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4C83C9E0-7820-4EA4-B9AA-AD6E0719F3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71817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7E1B6DEA-553D-4733-9A45-3A28D118B6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BE647149-B885-4A7D-B57E-A9762FF951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71817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3FFCDDD6-EA47-4BA4-914F-B4AD52A7DA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71817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18C5FC42-4A56-48D7-9C6F-EE6973256C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2" y="377741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E58746BA-672F-48B8-BA1D-E317498C1F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2" y="377741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75C60814-753C-4243-BD88-443E240D6B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8" y="3777419"/>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174EB8C9-709B-42D9-9948-434CAA5E01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4" y="3777383"/>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786AB5B1-D0D7-4FE2-9A7D-BF9C01F7D7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87" y="37774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718E7606-3FC9-4354-BCF8-A980AE6DFA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23752495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00A45-B2B2-4B78-B04D-5FA5059B9F02}"/>
              </a:ext>
            </a:extLst>
          </p:cNvPr>
          <p:cNvSpPr>
            <a:spLocks noGrp="1"/>
          </p:cNvSpPr>
          <p:nvPr>
            <p:ph type="title"/>
          </p:nvPr>
        </p:nvSpPr>
        <p:spPr>
          <a:xfrm>
            <a:off x="970935" y="1603989"/>
            <a:ext cx="10515600" cy="1325563"/>
          </a:xfrm>
        </p:spPr>
        <p:txBody>
          <a:bodyPr>
            <a:normAutofit fontScale="90000"/>
          </a:bodyPr>
          <a:lstStyle/>
          <a:p>
            <a:r>
              <a:rPr lang="en-US" dirty="0"/>
              <a:t>Gently spiral with your right index finger in the middle of your palm. Right in the </a:t>
            </a:r>
            <a:r>
              <a:rPr lang="en-US" dirty="0" err="1"/>
              <a:t>centre</a:t>
            </a:r>
            <a:r>
              <a:rPr lang="en-US" dirty="0"/>
              <a:t> there is a sensitive spot. This spot represents your soul. It radiates and informs everything else. Let it inspire your transformational work in the world. </a:t>
            </a:r>
          </a:p>
        </p:txBody>
      </p:sp>
      <p:pic>
        <p:nvPicPr>
          <p:cNvPr id="8" name="Content Placeholder 7">
            <a:extLst>
              <a:ext uri="{FF2B5EF4-FFF2-40B4-BE49-F238E27FC236}">
                <a16:creationId xmlns:a16="http://schemas.microsoft.com/office/drawing/2014/main" id="{9682BFEC-423C-4A00-9F45-5D500D8C58A5}"/>
              </a:ext>
            </a:extLst>
          </p:cNvPr>
          <p:cNvPicPr>
            <a:picLocks noGrp="1" noChangeAspect="1"/>
          </p:cNvPicPr>
          <p:nvPr>
            <p:ph idx="1"/>
          </p:nvPr>
        </p:nvPicPr>
        <p:blipFill>
          <a:blip r:embed="rId2"/>
          <a:stretch>
            <a:fillRect/>
          </a:stretch>
        </p:blipFill>
        <p:spPr>
          <a:xfrm>
            <a:off x="3714750" y="4049379"/>
            <a:ext cx="4762500" cy="2676525"/>
          </a:xfrm>
        </p:spPr>
      </p:pic>
    </p:spTree>
    <p:extLst>
      <p:ext uri="{BB962C8B-B14F-4D97-AF65-F5344CB8AC3E}">
        <p14:creationId xmlns:p14="http://schemas.microsoft.com/office/powerpoint/2010/main" val="39017610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26A84AF-6F58-471A-BF1F-10D8C0351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9B7483-380D-4C71-896D-DA38B61481AF}"/>
              </a:ext>
            </a:extLst>
          </p:cNvPr>
          <p:cNvSpPr>
            <a:spLocks noGrp="1"/>
          </p:cNvSpPr>
          <p:nvPr>
            <p:ph type="title"/>
          </p:nvPr>
        </p:nvSpPr>
        <p:spPr>
          <a:xfrm>
            <a:off x="838200" y="728662"/>
            <a:ext cx="3785513" cy="3728853"/>
          </a:xfrm>
          <a:noFill/>
        </p:spPr>
        <p:txBody>
          <a:bodyPr vert="horz" lIns="91440" tIns="45720" rIns="91440" bIns="45720" rtlCol="0" anchor="b">
            <a:normAutofit fontScale="90000"/>
          </a:bodyPr>
          <a:lstStyle/>
          <a:p>
            <a:r>
              <a:rPr lang="en-US" dirty="0"/>
              <a:t>For a closure rub your hands together and thank them for being there for you. Listen to the soothing sound they make.</a:t>
            </a:r>
          </a:p>
        </p:txBody>
      </p:sp>
      <p:pic>
        <p:nvPicPr>
          <p:cNvPr id="4" name="Content Placeholder 3">
            <a:extLst>
              <a:ext uri="{FF2B5EF4-FFF2-40B4-BE49-F238E27FC236}">
                <a16:creationId xmlns:a16="http://schemas.microsoft.com/office/drawing/2014/main" id="{965298D3-A744-4F89-B3F8-E966257062CB}"/>
              </a:ext>
            </a:extLst>
          </p:cNvPr>
          <p:cNvPicPr>
            <a:picLocks noGrp="1" noChangeAspect="1"/>
          </p:cNvPicPr>
          <p:nvPr>
            <p:ph idx="1"/>
          </p:nvPr>
        </p:nvPicPr>
        <p:blipFill rotWithShape="1">
          <a:blip r:embed="rId2"/>
          <a:srcRect l="4376" r="20215" b="-2"/>
          <a:stretch/>
        </p:blipFill>
        <p:spPr>
          <a:xfrm>
            <a:off x="5009505" y="10"/>
            <a:ext cx="7182495" cy="6857990"/>
          </a:xfrm>
          <a:prstGeom prst="rect">
            <a:avLst/>
          </a:prstGeom>
        </p:spPr>
      </p:pic>
    </p:spTree>
    <p:extLst>
      <p:ext uri="{BB962C8B-B14F-4D97-AF65-F5344CB8AC3E}">
        <p14:creationId xmlns:p14="http://schemas.microsoft.com/office/powerpoint/2010/main" val="36260862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633D53-94DE-4504-B689-2962D66462BC}"/>
              </a:ext>
            </a:extLst>
          </p:cNvPr>
          <p:cNvSpPr>
            <a:spLocks noGrp="1"/>
          </p:cNvSpPr>
          <p:nvPr>
            <p:ph type="title"/>
          </p:nvPr>
        </p:nvSpPr>
        <p:spPr>
          <a:xfrm>
            <a:off x="546351" y="737278"/>
            <a:ext cx="11139854" cy="930447"/>
          </a:xfrm>
        </p:spPr>
        <p:txBody>
          <a:bodyPr vert="horz" lIns="91440" tIns="45720" rIns="91440" bIns="45720" rtlCol="0" anchor="b">
            <a:noAutofit/>
          </a:bodyPr>
          <a:lstStyle/>
          <a:p>
            <a:pPr algn="ctr"/>
            <a:br>
              <a:rPr lang="en-US" sz="4000" dirty="0">
                <a:solidFill>
                  <a:srgbClr val="FFFFFF"/>
                </a:solidFill>
              </a:rPr>
            </a:br>
            <a:r>
              <a:rPr lang="en-US" sz="3600" b="1" dirty="0">
                <a:solidFill>
                  <a:srgbClr val="FFFFFF"/>
                </a:solidFill>
              </a:rPr>
              <a:t>I wish your grandma’s best wishes for you and the world we are all part of get manifested through your hands</a:t>
            </a:r>
          </a:p>
        </p:txBody>
      </p:sp>
      <p:cxnSp>
        <p:nvCxnSpPr>
          <p:cNvPr id="12"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24E475A-D443-4997-9B43-6C0DEC00EC72}"/>
              </a:ext>
            </a:extLst>
          </p:cNvPr>
          <p:cNvPicPr>
            <a:picLocks noChangeAspect="1"/>
          </p:cNvPicPr>
          <p:nvPr/>
        </p:nvPicPr>
        <p:blipFill>
          <a:blip r:embed="rId2"/>
          <a:stretch>
            <a:fillRect/>
          </a:stretch>
        </p:blipFill>
        <p:spPr>
          <a:xfrm>
            <a:off x="331971" y="2426818"/>
            <a:ext cx="5455108" cy="3997637"/>
          </a:xfrm>
          <a:prstGeom prst="rect">
            <a:avLst/>
          </a:prstGeom>
        </p:spPr>
      </p:pic>
      <p:cxnSp>
        <p:nvCxnSpPr>
          <p:cNvPr id="14" name="Straight Connector 13">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4" name="Content Placeholder 3">
            <a:extLst>
              <a:ext uri="{FF2B5EF4-FFF2-40B4-BE49-F238E27FC236}">
                <a16:creationId xmlns:a16="http://schemas.microsoft.com/office/drawing/2014/main" id="{A866C1A0-CC9C-4528-81AA-032B70299539}"/>
              </a:ext>
            </a:extLst>
          </p:cNvPr>
          <p:cNvPicPr>
            <a:picLocks noGrp="1" noChangeAspect="1"/>
          </p:cNvPicPr>
          <p:nvPr>
            <p:ph idx="1"/>
          </p:nvPr>
        </p:nvPicPr>
        <p:blipFill>
          <a:blip r:embed="rId3"/>
          <a:stretch>
            <a:fillRect/>
          </a:stretch>
        </p:blipFill>
        <p:spPr>
          <a:xfrm>
            <a:off x="6445073" y="2986616"/>
            <a:ext cx="5455917" cy="2878040"/>
          </a:xfrm>
          <a:prstGeom prst="rect">
            <a:avLst/>
          </a:prstGeom>
        </p:spPr>
      </p:pic>
    </p:spTree>
    <p:extLst>
      <p:ext uri="{BB962C8B-B14F-4D97-AF65-F5344CB8AC3E}">
        <p14:creationId xmlns:p14="http://schemas.microsoft.com/office/powerpoint/2010/main" val="3772608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643DD-4839-40B2-8736-D9DB76E57DCF}"/>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EEFA89F-09F2-4F75-B7F2-969CFB9C668A}"/>
              </a:ext>
            </a:extLst>
          </p:cNvPr>
          <p:cNvSpPr>
            <a:spLocks noGrp="1"/>
          </p:cNvSpPr>
          <p:nvPr>
            <p:ph idx="1"/>
          </p:nvPr>
        </p:nvSpPr>
        <p:spPr/>
        <p:txBody>
          <a:bodyPr/>
          <a:lstStyle/>
          <a:p>
            <a:pPr algn="l"/>
            <a:br>
              <a:rPr lang="en-US" b="0" i="0" dirty="0">
                <a:solidFill>
                  <a:srgbClr val="222222"/>
                </a:solidFill>
                <a:effectLst/>
                <a:latin typeface="-apple-system"/>
              </a:rPr>
            </a:br>
            <a:r>
              <a:rPr lang="en-US" b="0" i="0" dirty="0" err="1">
                <a:solidFill>
                  <a:srgbClr val="222222"/>
                </a:solidFill>
                <a:effectLst/>
                <a:latin typeface="-apple-system"/>
              </a:rPr>
              <a:t>Trisos</a:t>
            </a:r>
            <a:r>
              <a:rPr lang="en-US" b="0" i="0" dirty="0">
                <a:solidFill>
                  <a:srgbClr val="222222"/>
                </a:solidFill>
                <a:effectLst/>
                <a:latin typeface="-apple-system"/>
              </a:rPr>
              <a:t>, C.H., Auerbach, J. &amp; </a:t>
            </a:r>
            <a:r>
              <a:rPr lang="en-US" b="0" i="0" dirty="0" err="1">
                <a:solidFill>
                  <a:srgbClr val="222222"/>
                </a:solidFill>
                <a:effectLst/>
                <a:latin typeface="-apple-system"/>
              </a:rPr>
              <a:t>Katti</a:t>
            </a:r>
            <a:r>
              <a:rPr lang="en-US" b="0" i="0" dirty="0">
                <a:solidFill>
                  <a:srgbClr val="222222"/>
                </a:solidFill>
                <a:effectLst/>
                <a:latin typeface="-apple-system"/>
              </a:rPr>
              <a:t>, M. Decoloniality and anti-oppressive practices for a more ethical ecology. </a:t>
            </a:r>
            <a:r>
              <a:rPr lang="en-US" b="0" i="1" dirty="0">
                <a:solidFill>
                  <a:srgbClr val="222222"/>
                </a:solidFill>
                <a:effectLst/>
                <a:latin typeface="-apple-system"/>
              </a:rPr>
              <a:t>Nat </a:t>
            </a:r>
            <a:r>
              <a:rPr lang="en-US" b="0" i="1" dirty="0" err="1">
                <a:solidFill>
                  <a:srgbClr val="222222"/>
                </a:solidFill>
                <a:effectLst/>
                <a:latin typeface="-apple-system"/>
              </a:rPr>
              <a:t>Ecol</a:t>
            </a:r>
            <a:r>
              <a:rPr lang="en-US" b="0" i="1" dirty="0">
                <a:solidFill>
                  <a:srgbClr val="222222"/>
                </a:solidFill>
                <a:effectLst/>
                <a:latin typeface="-apple-system"/>
              </a:rPr>
              <a:t> </a:t>
            </a:r>
            <a:r>
              <a:rPr lang="en-US" b="0" i="1" dirty="0" err="1">
                <a:solidFill>
                  <a:srgbClr val="222222"/>
                </a:solidFill>
                <a:effectLst/>
                <a:latin typeface="-apple-system"/>
              </a:rPr>
              <a:t>Evol</a:t>
            </a:r>
            <a:r>
              <a:rPr lang="en-US" b="0" i="0" dirty="0">
                <a:solidFill>
                  <a:srgbClr val="222222"/>
                </a:solidFill>
                <a:effectLst/>
                <a:latin typeface="-apple-system"/>
              </a:rPr>
              <a:t> </a:t>
            </a:r>
            <a:r>
              <a:rPr lang="en-US" b="1" i="0" dirty="0">
                <a:solidFill>
                  <a:srgbClr val="222222"/>
                </a:solidFill>
                <a:effectLst/>
                <a:latin typeface="-apple-system"/>
              </a:rPr>
              <a:t>5, </a:t>
            </a:r>
            <a:r>
              <a:rPr lang="en-US" b="0" i="0" dirty="0">
                <a:solidFill>
                  <a:srgbClr val="222222"/>
                </a:solidFill>
                <a:effectLst/>
                <a:latin typeface="-apple-system"/>
              </a:rPr>
              <a:t>1205–1212 (2021). https://doi.org/10.1038/s41559-021-01460-w</a:t>
            </a:r>
          </a:p>
          <a:p>
            <a:r>
              <a:rPr lang="en-US"/>
              <a:t>Moana Jackson (2021) </a:t>
            </a:r>
            <a:r>
              <a:rPr lang="en-US">
                <a:hlinkClick r:id="rId2"/>
              </a:rPr>
              <a:t>https://e-tangata.co.nz/comment-and-analysis/moana-jackson-decolonisation-and-the-stories-in-the-land/</a:t>
            </a:r>
            <a:endParaRPr lang="en-US"/>
          </a:p>
          <a:p>
            <a:endParaRPr lang="en-US" dirty="0"/>
          </a:p>
        </p:txBody>
      </p:sp>
    </p:spTree>
    <p:extLst>
      <p:ext uri="{BB962C8B-B14F-4D97-AF65-F5344CB8AC3E}">
        <p14:creationId xmlns:p14="http://schemas.microsoft.com/office/powerpoint/2010/main" val="2845806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a:extLst>
              <a:ext uri="{FF2B5EF4-FFF2-40B4-BE49-F238E27FC236}">
                <a16:creationId xmlns:a16="http://schemas.microsoft.com/office/drawing/2014/main" id="{14D1EFBD-382C-42AB-BBA2-3B525D2F25CC}"/>
              </a:ext>
            </a:extLst>
          </p:cNvPr>
          <p:cNvPicPr>
            <a:picLocks noGrp="1" noChangeAspect="1"/>
          </p:cNvPicPr>
          <p:nvPr>
            <p:ph sz="quarter" idx="14"/>
          </p:nvPr>
        </p:nvPicPr>
        <p:blipFill rotWithShape="1">
          <a:blip r:embed="rId3"/>
          <a:srcRect l="11111"/>
          <a:stretch/>
        </p:blipFill>
        <p:spPr>
          <a:xfrm>
            <a:off x="1011238" y="2384425"/>
            <a:ext cx="6481763" cy="3616325"/>
          </a:xfrm>
          <a:prstGeom prst="rect">
            <a:avLst/>
          </a:prstGeom>
        </p:spPr>
      </p:pic>
      <p:pic>
        <p:nvPicPr>
          <p:cNvPr id="3" name="Picture 2">
            <a:extLst>
              <a:ext uri="{FF2B5EF4-FFF2-40B4-BE49-F238E27FC236}">
                <a16:creationId xmlns:a16="http://schemas.microsoft.com/office/drawing/2014/main" id="{36AF86BD-14DD-4037-BA1E-18F8DDC3DF9E}"/>
              </a:ext>
            </a:extLst>
          </p:cNvPr>
          <p:cNvPicPr>
            <a:picLocks noChangeAspect="1"/>
          </p:cNvPicPr>
          <p:nvPr/>
        </p:nvPicPr>
        <p:blipFill>
          <a:blip r:embed="rId4"/>
          <a:stretch>
            <a:fillRect/>
          </a:stretch>
        </p:blipFill>
        <p:spPr>
          <a:xfrm>
            <a:off x="7562850" y="2384425"/>
            <a:ext cx="3616325" cy="3616325"/>
          </a:xfrm>
          <a:prstGeom prst="rect">
            <a:avLst/>
          </a:prstGeom>
        </p:spPr>
      </p:pic>
      <p:sp>
        <p:nvSpPr>
          <p:cNvPr id="2" name="Title 1">
            <a:extLst>
              <a:ext uri="{FF2B5EF4-FFF2-40B4-BE49-F238E27FC236}">
                <a16:creationId xmlns:a16="http://schemas.microsoft.com/office/drawing/2014/main" id="{383D8267-D4B4-4AA0-80D8-9D130AD69B45}"/>
              </a:ext>
            </a:extLst>
          </p:cNvPr>
          <p:cNvSpPr>
            <a:spLocks noGrp="1"/>
          </p:cNvSpPr>
          <p:nvPr>
            <p:ph type="title"/>
          </p:nvPr>
        </p:nvSpPr>
        <p:spPr>
          <a:xfrm>
            <a:off x="870204" y="606564"/>
            <a:ext cx="10451592" cy="1325563"/>
          </a:xfrm>
        </p:spPr>
        <p:txBody>
          <a:bodyPr vert="horz" lIns="91440" tIns="45720" rIns="91440" bIns="45720" rtlCol="0" anchor="ctr">
            <a:normAutofit/>
          </a:bodyPr>
          <a:lstStyle/>
          <a:p>
            <a:r>
              <a:rPr lang="en-US" kern="1200">
                <a:solidFill>
                  <a:schemeClr val="tx1"/>
                </a:solidFill>
                <a:latin typeface="+mj-lt"/>
                <a:ea typeface="+mj-ea"/>
                <a:cs typeface="+mj-cs"/>
              </a:rPr>
              <a:t>What are the beliefs that we need to change to make it possible?</a:t>
            </a:r>
          </a:p>
        </p:txBody>
      </p:sp>
    </p:spTree>
    <p:extLst>
      <p:ext uri="{BB962C8B-B14F-4D97-AF65-F5344CB8AC3E}">
        <p14:creationId xmlns:p14="http://schemas.microsoft.com/office/powerpoint/2010/main" val="265472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D04DA-503C-40B7-808A-9EE66FE15675}"/>
              </a:ext>
            </a:extLst>
          </p:cNvPr>
          <p:cNvSpPr>
            <a:spLocks noGrp="1"/>
          </p:cNvSpPr>
          <p:nvPr>
            <p:ph type="title"/>
          </p:nvPr>
        </p:nvSpPr>
        <p:spPr>
          <a:xfrm>
            <a:off x="329784" y="365125"/>
            <a:ext cx="5445650" cy="1692794"/>
          </a:xfrm>
        </p:spPr>
        <p:txBody>
          <a:bodyPr>
            <a:normAutofit fontScale="90000"/>
          </a:bodyPr>
          <a:lstStyle/>
          <a:p>
            <a:r>
              <a:rPr lang="en-US" sz="3700" dirty="0">
                <a:latin typeface="Century Schoolbook" panose="02040604050505020304" pitchFamily="18" charset="0"/>
              </a:rPr>
              <a:t>Nonsense no 1: Man is born into sin, essentially corrupt at the core </a:t>
            </a:r>
            <a:endParaRPr lang="en-NZ" sz="3700" dirty="0">
              <a:latin typeface="Century Schoolbook" panose="02040604050505020304" pitchFamily="18" charset="0"/>
            </a:endParaRPr>
          </a:p>
        </p:txBody>
      </p:sp>
      <p:cxnSp>
        <p:nvCxnSpPr>
          <p:cNvPr id="9"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55FEB1A-903B-4DE2-98B1-49F17C45ABA1}"/>
              </a:ext>
            </a:extLst>
          </p:cNvPr>
          <p:cNvSpPr>
            <a:spLocks noGrp="1"/>
          </p:cNvSpPr>
          <p:nvPr>
            <p:ph idx="1"/>
          </p:nvPr>
        </p:nvSpPr>
        <p:spPr>
          <a:xfrm>
            <a:off x="1" y="2316480"/>
            <a:ext cx="6212540" cy="4541505"/>
          </a:xfrm>
        </p:spPr>
        <p:txBody>
          <a:bodyPr>
            <a:normAutofit fontScale="92500" lnSpcReduction="20000"/>
          </a:bodyPr>
          <a:lstStyle/>
          <a:p>
            <a:r>
              <a:rPr lang="en-US" sz="2000" b="1" dirty="0">
                <a:latin typeface="Century Schoolbook" panose="02040604050505020304" pitchFamily="18" charset="0"/>
              </a:rPr>
              <a:t>Every person in the world has a soul and a heart </a:t>
            </a:r>
          </a:p>
          <a:p>
            <a:r>
              <a:rPr lang="en-US" sz="2000" b="1" dirty="0">
                <a:latin typeface="Century Schoolbook" panose="02040604050505020304" pitchFamily="18" charset="0"/>
              </a:rPr>
              <a:t>Most of us want to love and be loved</a:t>
            </a:r>
          </a:p>
          <a:p>
            <a:r>
              <a:rPr lang="en-US" sz="2000" b="1" dirty="0">
                <a:latin typeface="Century Schoolbook" panose="02040604050505020304" pitchFamily="18" charset="0"/>
              </a:rPr>
              <a:t>We connect with that place of love in our own heart and then we project it outwards</a:t>
            </a:r>
          </a:p>
          <a:p>
            <a:r>
              <a:rPr lang="en-US" sz="2000" b="1" dirty="0">
                <a:latin typeface="Century Schoolbook" panose="02040604050505020304" pitchFamily="18" charset="0"/>
              </a:rPr>
              <a:t>Breath in and out and connect to your heart and soul and feel how it emanates from the core of your being. Everything you think, do and feel comes from that core</a:t>
            </a:r>
          </a:p>
          <a:p>
            <a:r>
              <a:rPr lang="en-US" sz="2000" b="1" dirty="0">
                <a:latin typeface="Century Schoolbook" panose="02040604050505020304" pitchFamily="18" charset="0"/>
              </a:rPr>
              <a:t>Let us take a moment now to open to the heart connection we share with all that is </a:t>
            </a:r>
          </a:p>
          <a:p>
            <a:r>
              <a:rPr lang="en-US" sz="2000" b="1" dirty="0">
                <a:latin typeface="Century Schoolbook" panose="02040604050505020304" pitchFamily="18" charset="0"/>
              </a:rPr>
              <a:t>Look around and connect with friendly faces in the room or on the screen.</a:t>
            </a:r>
          </a:p>
          <a:p>
            <a:endParaRPr lang="en-US" sz="2000" b="1" dirty="0">
              <a:latin typeface="Century Schoolbook" panose="02040604050505020304" pitchFamily="18" charset="0"/>
            </a:endParaRPr>
          </a:p>
          <a:p>
            <a:r>
              <a:rPr lang="en-US" sz="2000" b="1" dirty="0">
                <a:latin typeface="Century Schoolbook" panose="02040604050505020304" pitchFamily="18" charset="0"/>
              </a:rPr>
              <a:t>Suspend your judgement and laugh at your cynicism that may have appeared</a:t>
            </a:r>
            <a:endParaRPr lang="en-NZ" sz="2000" b="1" dirty="0">
              <a:latin typeface="Century Schoolbook" panose="02040604050505020304" pitchFamily="18" charset="0"/>
            </a:endParaRPr>
          </a:p>
        </p:txBody>
      </p:sp>
      <p:pic>
        <p:nvPicPr>
          <p:cNvPr id="4" name="Picture 3">
            <a:extLst>
              <a:ext uri="{FF2B5EF4-FFF2-40B4-BE49-F238E27FC236}">
                <a16:creationId xmlns:a16="http://schemas.microsoft.com/office/drawing/2014/main" id="{43D7D3D7-C0AB-4C7A-8806-B8F90D7EC95E}"/>
              </a:ext>
            </a:extLst>
          </p:cNvPr>
          <p:cNvPicPr>
            <a:picLocks noChangeAspect="1"/>
          </p:cNvPicPr>
          <p:nvPr/>
        </p:nvPicPr>
        <p:blipFill rotWithShape="1">
          <a:blip r:embed="rId3"/>
          <a:srcRect l="17340" r="1684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1109281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71314-372B-44EA-8EAB-A26857AE4261}"/>
              </a:ext>
            </a:extLst>
          </p:cNvPr>
          <p:cNvSpPr>
            <a:spLocks noGrp="1"/>
          </p:cNvSpPr>
          <p:nvPr>
            <p:ph type="title"/>
          </p:nvPr>
        </p:nvSpPr>
        <p:spPr>
          <a:xfrm>
            <a:off x="4635592" y="629268"/>
            <a:ext cx="6916330" cy="1286160"/>
          </a:xfrm>
        </p:spPr>
        <p:txBody>
          <a:bodyPr anchor="b">
            <a:normAutofit fontScale="90000"/>
          </a:bodyPr>
          <a:lstStyle/>
          <a:p>
            <a:r>
              <a:rPr lang="en-US" sz="2800" b="1" dirty="0">
                <a:latin typeface="Century Schoolbook" panose="02040604050505020304" pitchFamily="18" charset="0"/>
              </a:rPr>
              <a:t>Nonsense 2: Hatred and vengeance are justified for wrongs suffered. An eye for an eye.</a:t>
            </a:r>
            <a:br>
              <a:rPr lang="en-US" sz="2800" b="1" dirty="0">
                <a:latin typeface="Century Schoolbook" panose="02040604050505020304" pitchFamily="18" charset="0"/>
              </a:rPr>
            </a:br>
            <a:endParaRPr lang="en-NZ" sz="2800" b="1" dirty="0"/>
          </a:p>
        </p:txBody>
      </p:sp>
      <p:sp>
        <p:nvSpPr>
          <p:cNvPr id="3" name="Content Placeholder 2">
            <a:extLst>
              <a:ext uri="{FF2B5EF4-FFF2-40B4-BE49-F238E27FC236}">
                <a16:creationId xmlns:a16="http://schemas.microsoft.com/office/drawing/2014/main" id="{4D462D53-BE92-4987-9F8D-186B967DCB00}"/>
              </a:ext>
            </a:extLst>
          </p:cNvPr>
          <p:cNvSpPr>
            <a:spLocks noGrp="1"/>
          </p:cNvSpPr>
          <p:nvPr>
            <p:ph idx="1"/>
          </p:nvPr>
        </p:nvSpPr>
        <p:spPr>
          <a:xfrm>
            <a:off x="4965431" y="2438400"/>
            <a:ext cx="6586489" cy="3785419"/>
          </a:xfrm>
        </p:spPr>
        <p:txBody>
          <a:bodyPr>
            <a:normAutofit fontScale="92500"/>
          </a:bodyPr>
          <a:lstStyle/>
          <a:p>
            <a:r>
              <a:rPr lang="en-US" b="1" dirty="0">
                <a:latin typeface="Century Schoolbook" panose="02040604050505020304" pitchFamily="18" charset="0"/>
              </a:rPr>
              <a:t>Forgiveness is an act of courage and compassion</a:t>
            </a:r>
          </a:p>
          <a:p>
            <a:r>
              <a:rPr lang="en-US" b="1" dirty="0">
                <a:latin typeface="Century Schoolbook" panose="02040604050505020304" pitchFamily="18" charset="0"/>
              </a:rPr>
              <a:t>Eye for an eye makes the whole world blind and blindly </a:t>
            </a:r>
            <a:r>
              <a:rPr lang="en-US" b="1" dirty="0" err="1">
                <a:latin typeface="Century Schoolbook" panose="02040604050505020304" pitchFamily="18" charset="0"/>
              </a:rPr>
              <a:t>polarised</a:t>
            </a:r>
            <a:endParaRPr lang="en-US" b="1" dirty="0">
              <a:latin typeface="Century Schoolbook" panose="02040604050505020304" pitchFamily="18" charset="0"/>
            </a:endParaRPr>
          </a:p>
          <a:p>
            <a:r>
              <a:rPr lang="en-US" b="1" dirty="0">
                <a:latin typeface="Century Schoolbook" panose="02040604050505020304" pitchFamily="18" charset="0"/>
              </a:rPr>
              <a:t>Forgiveness and remorse has a transformative potential</a:t>
            </a:r>
          </a:p>
          <a:p>
            <a:r>
              <a:rPr lang="en-US" b="1" dirty="0">
                <a:latin typeface="Century Schoolbook" panose="02040604050505020304" pitchFamily="18" charset="0"/>
              </a:rPr>
              <a:t>That does not mean tolerating injustice nor putting up with oppression and discrimination!!!!</a:t>
            </a:r>
          </a:p>
          <a:p>
            <a:endParaRPr lang="en-NZ" sz="2000" dirty="0">
              <a:latin typeface="Century Schoolbook" panose="02040604050505020304" pitchFamily="18" charset="0"/>
            </a:endParaRPr>
          </a:p>
        </p:txBody>
      </p:sp>
      <p:pic>
        <p:nvPicPr>
          <p:cNvPr id="4" name="Picture 3">
            <a:extLst>
              <a:ext uri="{FF2B5EF4-FFF2-40B4-BE49-F238E27FC236}">
                <a16:creationId xmlns:a16="http://schemas.microsoft.com/office/drawing/2014/main" id="{C499477B-92C9-44FC-BAAF-E701DC90937D}"/>
              </a:ext>
            </a:extLst>
          </p:cNvPr>
          <p:cNvPicPr>
            <a:picLocks noChangeAspect="1"/>
          </p:cNvPicPr>
          <p:nvPr/>
        </p:nvPicPr>
        <p:blipFill rotWithShape="1">
          <a:blip r:embed="rId3"/>
          <a:srcRect r="1" b="140"/>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5CCB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7858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4FB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C3F255D-A90B-47CC-85E4-37E638F3837E}"/>
              </a:ext>
            </a:extLst>
          </p:cNvPr>
          <p:cNvSpPr>
            <a:spLocks noGrp="1"/>
          </p:cNvSpPr>
          <p:nvPr>
            <p:ph type="title"/>
          </p:nvPr>
        </p:nvSpPr>
        <p:spPr>
          <a:xfrm>
            <a:off x="524256" y="4767072"/>
            <a:ext cx="6594189" cy="1625210"/>
          </a:xfrm>
        </p:spPr>
        <p:txBody>
          <a:bodyPr>
            <a:normAutofit/>
          </a:bodyPr>
          <a:lstStyle/>
          <a:p>
            <a:pPr algn="r"/>
            <a:br>
              <a:rPr lang="en-US" sz="2100" dirty="0">
                <a:solidFill>
                  <a:srgbClr val="FFFFFF"/>
                </a:solidFill>
                <a:latin typeface="Century Schoolbook" panose="02040604050505020304" pitchFamily="18" charset="0"/>
              </a:rPr>
            </a:br>
            <a:r>
              <a:rPr lang="en-US" sz="2100" dirty="0">
                <a:solidFill>
                  <a:srgbClr val="FFFFFF"/>
                </a:solidFill>
                <a:latin typeface="Century Schoolbook" panose="02040604050505020304" pitchFamily="18" charset="0"/>
              </a:rPr>
              <a:t>Nonsense 3: Don't show real feelings or you'll get hurt. Create a convincing persona to present to the world.</a:t>
            </a:r>
            <a:br>
              <a:rPr lang="en-US" sz="2100" dirty="0">
                <a:solidFill>
                  <a:srgbClr val="FFFFFF"/>
                </a:solidFill>
                <a:latin typeface="Century Schoolbook" panose="02040604050505020304" pitchFamily="18" charset="0"/>
              </a:rPr>
            </a:br>
            <a:endParaRPr lang="en-NZ" sz="2100" dirty="0">
              <a:solidFill>
                <a:srgbClr val="FFFFFF"/>
              </a:solidFill>
            </a:endParaRPr>
          </a:p>
        </p:txBody>
      </p:sp>
      <p:pic>
        <p:nvPicPr>
          <p:cNvPr id="4" name="Picture 3">
            <a:extLst>
              <a:ext uri="{FF2B5EF4-FFF2-40B4-BE49-F238E27FC236}">
                <a16:creationId xmlns:a16="http://schemas.microsoft.com/office/drawing/2014/main" id="{9B60468B-D877-4B8E-8D4E-BC9275EEA4AD}"/>
              </a:ext>
            </a:extLst>
          </p:cNvPr>
          <p:cNvPicPr>
            <a:picLocks noChangeAspect="1"/>
          </p:cNvPicPr>
          <p:nvPr/>
        </p:nvPicPr>
        <p:blipFill rotWithShape="1">
          <a:blip r:embed="rId3"/>
          <a:srcRect l="3767" r="2" b="2"/>
          <a:stretch/>
        </p:blipFill>
        <p:spPr>
          <a:xfrm>
            <a:off x="327547" y="321733"/>
            <a:ext cx="7058306" cy="4107392"/>
          </a:xfrm>
          <a:prstGeom prst="rect">
            <a:avLst/>
          </a:prstGeom>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F808592-BABF-4E20-87C5-414D70C9A4BE}"/>
              </a:ext>
            </a:extLst>
          </p:cNvPr>
          <p:cNvSpPr>
            <a:spLocks noGrp="1"/>
          </p:cNvSpPr>
          <p:nvPr>
            <p:ph idx="1"/>
          </p:nvPr>
        </p:nvSpPr>
        <p:spPr>
          <a:xfrm>
            <a:off x="8029319" y="917725"/>
            <a:ext cx="3424739" cy="4852362"/>
          </a:xfrm>
        </p:spPr>
        <p:txBody>
          <a:bodyPr anchor="ctr">
            <a:normAutofit/>
          </a:bodyPr>
          <a:lstStyle/>
          <a:p>
            <a:r>
              <a:rPr lang="en-US" sz="2000" dirty="0">
                <a:solidFill>
                  <a:srgbClr val="FFFFFF"/>
                </a:solidFill>
                <a:latin typeface="Century Schoolbook" panose="02040604050505020304" pitchFamily="18" charset="0"/>
              </a:rPr>
              <a:t>Welcome authenticity and vulnerability. It's all about being honest and real with each other</a:t>
            </a:r>
          </a:p>
          <a:p>
            <a:r>
              <a:rPr lang="en-US" sz="2000" dirty="0">
                <a:solidFill>
                  <a:srgbClr val="FFFFFF"/>
                </a:solidFill>
                <a:latin typeface="Century Schoolbook" panose="02040604050505020304" pitchFamily="18" charset="0"/>
              </a:rPr>
              <a:t>Puffed up egos are like soap bubbles</a:t>
            </a:r>
          </a:p>
          <a:p>
            <a:r>
              <a:rPr lang="en-US" sz="2000" dirty="0">
                <a:solidFill>
                  <a:srgbClr val="FFFFFF"/>
                </a:solidFill>
                <a:latin typeface="Century Schoolbook" panose="02040604050505020304" pitchFamily="18" charset="0"/>
              </a:rPr>
              <a:t>Your authenticity is directly linked with your wellbeing</a:t>
            </a:r>
          </a:p>
          <a:p>
            <a:r>
              <a:rPr lang="en-US" sz="2000" dirty="0">
                <a:solidFill>
                  <a:srgbClr val="FFFFFF"/>
                </a:solidFill>
                <a:latin typeface="Century Schoolbook" panose="02040604050505020304" pitchFamily="18" charset="0"/>
              </a:rPr>
              <a:t>Sense of coherence</a:t>
            </a:r>
          </a:p>
          <a:p>
            <a:r>
              <a:rPr lang="en-US" sz="2000" dirty="0">
                <a:solidFill>
                  <a:srgbClr val="FFFFFF"/>
                </a:solidFill>
                <a:latin typeface="Century Schoolbook" panose="02040604050505020304" pitchFamily="18" charset="0"/>
              </a:rPr>
              <a:t>Be you - nobody can do it better</a:t>
            </a:r>
          </a:p>
          <a:p>
            <a:endParaRPr lang="en-NZ" sz="2000" dirty="0">
              <a:solidFill>
                <a:srgbClr val="FFFFFF"/>
              </a:solidFill>
              <a:latin typeface="Century Schoolbook" panose="02040604050505020304" pitchFamily="18" charset="0"/>
            </a:endParaRPr>
          </a:p>
        </p:txBody>
      </p:sp>
    </p:spTree>
    <p:extLst>
      <p:ext uri="{BB962C8B-B14F-4D97-AF65-F5344CB8AC3E}">
        <p14:creationId xmlns:p14="http://schemas.microsoft.com/office/powerpoint/2010/main" val="2559727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DFB9-CB75-495B-BBFF-FC293E171FEF}"/>
              </a:ext>
            </a:extLst>
          </p:cNvPr>
          <p:cNvSpPr>
            <a:spLocks noGrp="1"/>
          </p:cNvSpPr>
          <p:nvPr>
            <p:ph type="title"/>
          </p:nvPr>
        </p:nvSpPr>
        <p:spPr>
          <a:xfrm>
            <a:off x="762001" y="803325"/>
            <a:ext cx="5314536" cy="1325563"/>
          </a:xfrm>
        </p:spPr>
        <p:txBody>
          <a:bodyPr>
            <a:noAutofit/>
          </a:bodyPr>
          <a:lstStyle/>
          <a:p>
            <a:br>
              <a:rPr lang="en-US" sz="3200" dirty="0">
                <a:latin typeface="Century Schoolbook" panose="02040604050505020304" pitchFamily="18" charset="0"/>
              </a:rPr>
            </a:br>
            <a:r>
              <a:rPr lang="en-US" sz="3200" dirty="0">
                <a:latin typeface="Century Schoolbook" panose="02040604050505020304" pitchFamily="18" charset="0"/>
              </a:rPr>
              <a:t>Nonsense 4: </a:t>
            </a:r>
            <a:r>
              <a:rPr lang="en-US" sz="3200" dirty="0" err="1">
                <a:latin typeface="Century Schoolbook" panose="02040604050505020304" pitchFamily="18" charset="0"/>
              </a:rPr>
              <a:t>Emphasise</a:t>
            </a:r>
            <a:r>
              <a:rPr lang="en-US" sz="3200" dirty="0">
                <a:latin typeface="Century Schoolbook" panose="02040604050505020304" pitchFamily="18" charset="0"/>
              </a:rPr>
              <a:t> on imaginary hierarchies and focus on competition so that the best rise to the top</a:t>
            </a:r>
            <a:br>
              <a:rPr lang="en-US" sz="3200" dirty="0">
                <a:latin typeface="Century Schoolbook" panose="02040604050505020304" pitchFamily="18" charset="0"/>
              </a:rPr>
            </a:br>
            <a:endParaRPr lang="en-NZ" sz="3200" dirty="0"/>
          </a:p>
        </p:txBody>
      </p:sp>
      <p:sp>
        <p:nvSpPr>
          <p:cNvPr id="3" name="Content Placeholder 2">
            <a:extLst>
              <a:ext uri="{FF2B5EF4-FFF2-40B4-BE49-F238E27FC236}">
                <a16:creationId xmlns:a16="http://schemas.microsoft.com/office/drawing/2014/main" id="{FAB9741E-52F6-46CE-BD20-A9AA5B1F0770}"/>
              </a:ext>
            </a:extLst>
          </p:cNvPr>
          <p:cNvSpPr>
            <a:spLocks noGrp="1"/>
          </p:cNvSpPr>
          <p:nvPr>
            <p:ph idx="1"/>
          </p:nvPr>
        </p:nvSpPr>
        <p:spPr>
          <a:xfrm>
            <a:off x="762000" y="2279017"/>
            <a:ext cx="5314543" cy="3775657"/>
          </a:xfrm>
        </p:spPr>
        <p:txBody>
          <a:bodyPr anchor="t">
            <a:normAutofit fontScale="92500" lnSpcReduction="10000"/>
          </a:bodyPr>
          <a:lstStyle/>
          <a:p>
            <a:endParaRPr lang="en-US" sz="2400" b="1" dirty="0">
              <a:latin typeface="Century Schoolbook" panose="02040604050505020304" pitchFamily="18" charset="0"/>
            </a:endParaRPr>
          </a:p>
          <a:p>
            <a:r>
              <a:rPr lang="en-US" sz="2400" b="1" dirty="0">
                <a:latin typeface="Century Schoolbook" panose="02040604050505020304" pitchFamily="18" charset="0"/>
              </a:rPr>
              <a:t>Crown or not, you are still a bunch of  bananas!</a:t>
            </a:r>
          </a:p>
          <a:p>
            <a:endParaRPr lang="en-US" sz="2400" b="1" dirty="0">
              <a:latin typeface="Century Schoolbook" panose="02040604050505020304" pitchFamily="18" charset="0"/>
            </a:endParaRPr>
          </a:p>
          <a:p>
            <a:r>
              <a:rPr lang="en-US" sz="2400" b="1" dirty="0">
                <a:latin typeface="Century Schoolbook" panose="02040604050505020304" pitchFamily="18" charset="0"/>
              </a:rPr>
              <a:t>Emphasis on equity and fairness is lifegiving</a:t>
            </a:r>
          </a:p>
          <a:p>
            <a:r>
              <a:rPr lang="en-US" sz="2400" b="1" dirty="0">
                <a:latin typeface="Century Schoolbook" panose="02040604050505020304" pitchFamily="18" charset="0"/>
              </a:rPr>
              <a:t>Focus on cooperation in order to support the greatest good for all</a:t>
            </a:r>
          </a:p>
          <a:p>
            <a:r>
              <a:rPr lang="en-US" sz="2400" b="1" dirty="0">
                <a:latin typeface="Century Schoolbook" panose="02040604050505020304" pitchFamily="18" charset="0"/>
              </a:rPr>
              <a:t>Reciprocity</a:t>
            </a:r>
          </a:p>
          <a:p>
            <a:r>
              <a:rPr lang="en-US" sz="2400" b="1" dirty="0">
                <a:latin typeface="Century Schoolbook" panose="02040604050505020304" pitchFamily="18" charset="0"/>
              </a:rPr>
              <a:t>Co-creation</a:t>
            </a:r>
          </a:p>
          <a:p>
            <a:endParaRPr lang="en-US" sz="2400" b="1" dirty="0">
              <a:latin typeface="Century Schoolbook" panose="02040604050505020304" pitchFamily="18" charset="0"/>
            </a:endParaRPr>
          </a:p>
          <a:p>
            <a:endParaRPr lang="en-NZ" sz="1800" dirty="0">
              <a:latin typeface="Century Schoolbook" panose="02040604050505020304" pitchFamily="18" charset="0"/>
            </a:endParaRPr>
          </a:p>
        </p:txBody>
      </p:sp>
      <p:sp>
        <p:nvSpPr>
          <p:cNvPr id="16" name="Freeform: Shape 15">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AD9247CE-868A-455C-BFBB-7E089D6DD0A0}"/>
              </a:ext>
            </a:extLst>
          </p:cNvPr>
          <p:cNvPicPr>
            <a:picLocks noChangeAspect="1"/>
          </p:cNvPicPr>
          <p:nvPr/>
        </p:nvPicPr>
        <p:blipFill rotWithShape="1">
          <a:blip r:embed="rId2"/>
          <a:srcRect l="13186" r="8626" b="1"/>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2450844129"/>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05F0D-7D20-4813-8978-F81692087B40}"/>
              </a:ext>
            </a:extLst>
          </p:cNvPr>
          <p:cNvSpPr>
            <a:spLocks noGrp="1"/>
          </p:cNvSpPr>
          <p:nvPr>
            <p:ph type="title"/>
          </p:nvPr>
        </p:nvSpPr>
        <p:spPr>
          <a:xfrm>
            <a:off x="762000" y="803325"/>
            <a:ext cx="5609219" cy="1976820"/>
          </a:xfrm>
        </p:spPr>
        <p:txBody>
          <a:bodyPr>
            <a:noAutofit/>
          </a:bodyPr>
          <a:lstStyle/>
          <a:p>
            <a:r>
              <a:rPr lang="en-US" sz="3600" dirty="0">
                <a:latin typeface="Century Schoolbook" panose="02040604050505020304" pitchFamily="18" charset="0"/>
              </a:rPr>
              <a:t>Nonsense 5: Avoid personal responsibility by blaming those above or below in the hierarchy</a:t>
            </a:r>
            <a:br>
              <a:rPr lang="en-US" sz="3600" dirty="0">
                <a:latin typeface="Century Schoolbook" panose="02040604050505020304" pitchFamily="18" charset="0"/>
              </a:rPr>
            </a:br>
            <a:endParaRPr lang="en-NZ" sz="3600" dirty="0"/>
          </a:p>
        </p:txBody>
      </p:sp>
      <p:sp>
        <p:nvSpPr>
          <p:cNvPr id="3" name="Content Placeholder 2">
            <a:extLst>
              <a:ext uri="{FF2B5EF4-FFF2-40B4-BE49-F238E27FC236}">
                <a16:creationId xmlns:a16="http://schemas.microsoft.com/office/drawing/2014/main" id="{B82B44D9-FFF3-405A-9AA4-AB63DF98340A}"/>
              </a:ext>
            </a:extLst>
          </p:cNvPr>
          <p:cNvSpPr>
            <a:spLocks noGrp="1"/>
          </p:cNvSpPr>
          <p:nvPr>
            <p:ph idx="1"/>
          </p:nvPr>
        </p:nvSpPr>
        <p:spPr>
          <a:xfrm>
            <a:off x="762000" y="2279018"/>
            <a:ext cx="5314543" cy="3375920"/>
          </a:xfrm>
        </p:spPr>
        <p:txBody>
          <a:bodyPr anchor="t">
            <a:normAutofit/>
          </a:bodyPr>
          <a:lstStyle/>
          <a:p>
            <a:endParaRPr lang="en-US" sz="1800" dirty="0">
              <a:latin typeface="Century Schoolbook" panose="02040604050505020304" pitchFamily="18" charset="0"/>
            </a:endParaRPr>
          </a:p>
          <a:p>
            <a:endParaRPr lang="en-US" sz="1800" dirty="0">
              <a:latin typeface="Century Schoolbook" panose="02040604050505020304" pitchFamily="18" charset="0"/>
            </a:endParaRPr>
          </a:p>
          <a:p>
            <a:r>
              <a:rPr lang="en-US" sz="2400" b="1" dirty="0">
                <a:latin typeface="Century Schoolbook" panose="02040604050505020304" pitchFamily="18" charset="0"/>
              </a:rPr>
              <a:t>Take personal responsibility for actions and learn from mistakes</a:t>
            </a:r>
          </a:p>
          <a:p>
            <a:endParaRPr lang="en-NZ" sz="1800" dirty="0">
              <a:latin typeface="Century Schoolbook" panose="02040604050505020304" pitchFamily="18" charset="0"/>
            </a:endParaRPr>
          </a:p>
        </p:txBody>
      </p:sp>
      <p:sp>
        <p:nvSpPr>
          <p:cNvPr id="9"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A504A99F-08BB-4E57-8C78-AC57C11891CB}"/>
              </a:ext>
            </a:extLst>
          </p:cNvPr>
          <p:cNvPicPr>
            <a:picLocks noChangeAspect="1"/>
          </p:cNvPicPr>
          <p:nvPr/>
        </p:nvPicPr>
        <p:blipFill rotWithShape="1">
          <a:blip r:embed="rId2"/>
          <a:srcRect r="789" b="-2"/>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53360409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10660</TotalTime>
  <Words>4169</Words>
  <Application>Microsoft Office PowerPoint</Application>
  <PresentationFormat>Widescreen</PresentationFormat>
  <Paragraphs>237</Paragraphs>
  <Slides>35</Slides>
  <Notes>16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35</vt:i4>
      </vt:variant>
    </vt:vector>
  </HeadingPairs>
  <TitlesOfParts>
    <vt:vector size="44" baseType="lpstr">
      <vt:lpstr>-apple-system</vt:lpstr>
      <vt:lpstr>Arial</vt:lpstr>
      <vt:lpstr>Calibri</vt:lpstr>
      <vt:lpstr>Calibri Light</vt:lpstr>
      <vt:lpstr>Century Schoolbook</vt:lpstr>
      <vt:lpstr>HeliaCore-Light</vt:lpstr>
      <vt:lpstr>Tw Cen MT</vt:lpstr>
      <vt:lpstr>Office Theme</vt:lpstr>
      <vt:lpstr>Office Theme</vt:lpstr>
      <vt:lpstr>Shifting paradigms – decolonising minds bodies spirits and hearts</vt:lpstr>
      <vt:lpstr>PowerPoint Presentation</vt:lpstr>
      <vt:lpstr>Is a new vision being born from  the rubbles of colonized, wounded and exploited world? (or not?)</vt:lpstr>
      <vt:lpstr>What are the beliefs that we need to change to make it possible?</vt:lpstr>
      <vt:lpstr>Nonsense no 1: Man is born into sin, essentially corrupt at the core </vt:lpstr>
      <vt:lpstr>Nonsense 2: Hatred and vengeance are justified for wrongs suffered. An eye for an eye. </vt:lpstr>
      <vt:lpstr> Nonsense 3: Don't show real feelings or you'll get hurt. Create a convincing persona to present to the world. </vt:lpstr>
      <vt:lpstr> Nonsense 4: Emphasise on imaginary hierarchies and focus on competition so that the best rise to the top </vt:lpstr>
      <vt:lpstr>Nonsense 5: Avoid personal responsibility by blaming those above or below in the hierarchy </vt:lpstr>
      <vt:lpstr>Nonsense 6: People need to be led or controlled by those believed to be better or more capable </vt:lpstr>
      <vt:lpstr>Nonsense 7: The mind and science are supreme (or the imaginary man with a beard rules it all)  The scientific paradigm supersedes the mystery of unknown and unmeasurable and/or  religious dogma supersedes scientific work. </vt:lpstr>
      <vt:lpstr>Nonsense 8: Don't question accepted scientific paradigm (or religious dogma) and focus on three-dimensional, five-sensory world </vt:lpstr>
      <vt:lpstr>Nonsense 9: Categorizing and dissecting nature allows us to better control it and to profit from it </vt:lpstr>
      <vt:lpstr> Nonsense 10: Focus on order and discipline  - Ordnung und disziplin, Arbeit Macht Frei  </vt:lpstr>
      <vt:lpstr>Nonsense 11: Value boundaries, borders, and divisions  (yes - for what purpose?) These give security, safety, and comfort (yes-to whom?) </vt:lpstr>
      <vt:lpstr>Nonsense 12: You can't trust anyone </vt:lpstr>
      <vt:lpstr>Nonsense 13: Focus on defeating and conquering the enemy, us versus them, wars against “evils” </vt:lpstr>
      <vt:lpstr>How to decolonize our minds while swimming in the soup of colonization, indoctrination, exploitation and manipulative power?</vt:lpstr>
      <vt:lpstr>Decolonising means unlearning with your whole being (body-mind-spirit) and community</vt:lpstr>
      <vt:lpstr>Decolonise  everything  by ethically restoring life</vt:lpstr>
      <vt:lpstr>So, how can we change our world? </vt:lpstr>
      <vt:lpstr> Grandma, how do you deal with pain?  by Elena Barnabé </vt:lpstr>
      <vt:lpstr>How can we embroider our essence in our social and community working? </vt:lpstr>
      <vt:lpstr>HANDS (a simple embodiment method created to enhance your wellbeing and social working by K.Napan) </vt:lpstr>
      <vt:lpstr>PowerPoint Presentation</vt:lpstr>
      <vt:lpstr>Start by gently massaging your  thumb.   It represents your ancestors, the long lineage that enabled you to be a person you are today. These ancestors can be your blood relatives but also significant elders that shaped your ideas, beliefs, ways of being…. They can be real or fictional; teachers or writers, philosophers or influencers  Your thumb represents physical survival, but also, it is an opposing thumb – it enabled you to oppose to ancestral stories that are no longer valid.   It represents a strong drive for survival and necessity of maintaining physical health.   Briefly reflect on long line of beings who contributed to you being a person you are today. Acknowledge them.    If you hold your thumb for 5 mins it can help with anxiety, headaches and migraines. </vt:lpstr>
      <vt:lpstr>As you are moving from your thumb towards your index finger, there is a spot that will feel tender. Gently massage it for a minute.</vt:lpstr>
      <vt:lpstr>Now please move to your index finger (or fore finger). This finger represents the need for freedom – the freedom from and the freedom to.  Freedom to point out when something is not right or freedom to shake it when you disagree or say ‘no’. It represents the freedom to be you (as nobody can do it better). Holding this finger can help reduce muscle pains and feelings of fear, embarrassment and disappointment. </vt:lpstr>
      <vt:lpstr>Now, move to your middle finger.   It represents your need for power, potency, competence, strength and influence.   When you are competent in doing something, you often love it. When you love something, you will put a lot of energy in mastering it.  If you are angry or annoyed, you can press this finger and slightly decrease your blood pressure which will increase the sense of being calm.  </vt:lpstr>
      <vt:lpstr>Explore your ring finger.  It represents the basic need for love and belonging; love for activities, nature, people, places.  Reflect on people, activities, companions, colleagues, places and spaces that you love. Hold them in your mind eye being aware that your love you feel for others is about your soul expanding  and appreciating difference and uniqueness of every single expression of life on the planet.  Clutching this finger can help with emotions of sadness, longing for someone and massaging it can expand your creativity in expressing love. </vt:lpstr>
      <vt:lpstr>Play with your little finger.  It is about fun and expression of joy.   Fun and learning are closely related. Lightheartedness and playfulness add joy to every endeavour.  If you massage it for 5 minutes it helps boosting self esteem, relieves stress and increases creativity.</vt:lpstr>
      <vt:lpstr>Gently spiral with your right index finger in the middle of your palm. Right in the centre there is a sensitive spot. This spot represents your soul. It radiates and informs everything else. Let it inspire your transformational work in the world. </vt:lpstr>
      <vt:lpstr>For a closure rub your hands together and thank them for being there for you. Listen to the soothing sound they make.</vt:lpstr>
      <vt:lpstr> I wish your grandma’s best wishes for you and the world we are all part of get manifested through your hands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Shifting paradigms</dc:title>
  <dc:creator>Napan, Ksenija</dc:creator>
  <cp:lastModifiedBy>Ksenija Napan</cp:lastModifiedBy>
  <cp:revision>7</cp:revision>
  <dcterms:created xsi:type="dcterms:W3CDTF">2020-01-06T02:24:54Z</dcterms:created>
  <dcterms:modified xsi:type="dcterms:W3CDTF">2021-11-21T20:04:31Z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d9e4d68-54d0-40a5-8c9a-85a36c87352c_Enabled">
    <vt:lpwstr>true</vt:lpwstr>
  </property>
  <property fmtid="{D5CDD505-2E9C-101B-9397-08002B2CF9AE}" pid="3" name="MSIP_Label_bd9e4d68-54d0-40a5-8c9a-85a36c87352c_SetDate">
    <vt:lpwstr>2021-11-21T20:04:22Z</vt:lpwstr>
  </property>
  <property fmtid="{D5CDD505-2E9C-101B-9397-08002B2CF9AE}" pid="4" name="MSIP_Label_bd9e4d68-54d0-40a5-8c9a-85a36c87352c_Method">
    <vt:lpwstr>Privileged</vt:lpwstr>
  </property>
  <property fmtid="{D5CDD505-2E9C-101B-9397-08002B2CF9AE}" pid="5" name="MSIP_Label_bd9e4d68-54d0-40a5-8c9a-85a36c87352c_Name">
    <vt:lpwstr>Unclassified</vt:lpwstr>
  </property>
  <property fmtid="{D5CDD505-2E9C-101B-9397-08002B2CF9AE}" pid="6" name="MSIP_Label_bd9e4d68-54d0-40a5-8c9a-85a36c87352c_SiteId">
    <vt:lpwstr>388728e1-bbd0-4378-98dc-f8682e644300</vt:lpwstr>
  </property>
  <property fmtid="{D5CDD505-2E9C-101B-9397-08002B2CF9AE}" pid="7" name="MSIP_Label_bd9e4d68-54d0-40a5-8c9a-85a36c87352c_ActionId">
    <vt:lpwstr>561fecd0-57d5-4d1e-bfdc-d083b175935c</vt:lpwstr>
  </property>
  <property fmtid="{D5CDD505-2E9C-101B-9397-08002B2CF9AE}" pid="8" name="MSIP_Label_bd9e4d68-54d0-40a5-8c9a-85a36c87352c_ContentBits">
    <vt:lpwstr>0</vt:lpwstr>
  </property>
</Properties>
</file>