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6" r:id="rId2"/>
  </p:sldIdLst>
  <p:sldSz cx="13716000" cy="19507200"/>
  <p:notesSz cx="7010400" cy="92964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kumimoji="0" sz="8400" b="0" i="0" u="none" strike="noStrike" cap="none" spc="0" normalizeH="0" baseline="0">
        <a:ln>
          <a:noFill/>
        </a:ln>
        <a:solidFill>
          <a:srgbClr val="000000"/>
        </a:solidFill>
        <a:effectLst/>
        <a:uFillTx/>
        <a:latin typeface="+mn-lt"/>
        <a:ea typeface="+mn-ea"/>
        <a:cs typeface="+mn-cs"/>
        <a:sym typeface="Avenir Next"/>
      </a:defRPr>
    </a:lvl1pPr>
    <a:lvl2pPr marL="0" marR="0" indent="457200" algn="ctr" defTabSz="914400" rtl="0" fontAlgn="auto" latinLnBrk="0" hangingPunct="0">
      <a:lnSpc>
        <a:spcPct val="100000"/>
      </a:lnSpc>
      <a:spcBef>
        <a:spcPts val="0"/>
      </a:spcBef>
      <a:spcAft>
        <a:spcPts val="0"/>
      </a:spcAft>
      <a:buClrTx/>
      <a:buSzTx/>
      <a:buFontTx/>
      <a:buNone/>
      <a:tabLst/>
      <a:defRPr kumimoji="0" sz="8400" b="0" i="0" u="none" strike="noStrike" cap="none" spc="0" normalizeH="0" baseline="0">
        <a:ln>
          <a:noFill/>
        </a:ln>
        <a:solidFill>
          <a:srgbClr val="000000"/>
        </a:solidFill>
        <a:effectLst/>
        <a:uFillTx/>
        <a:latin typeface="+mn-lt"/>
        <a:ea typeface="+mn-ea"/>
        <a:cs typeface="+mn-cs"/>
        <a:sym typeface="Avenir Next"/>
      </a:defRPr>
    </a:lvl2pPr>
    <a:lvl3pPr marL="0" marR="0" indent="914400" algn="ctr" defTabSz="914400" rtl="0" fontAlgn="auto" latinLnBrk="0" hangingPunct="0">
      <a:lnSpc>
        <a:spcPct val="100000"/>
      </a:lnSpc>
      <a:spcBef>
        <a:spcPts val="0"/>
      </a:spcBef>
      <a:spcAft>
        <a:spcPts val="0"/>
      </a:spcAft>
      <a:buClrTx/>
      <a:buSzTx/>
      <a:buFontTx/>
      <a:buNone/>
      <a:tabLst/>
      <a:defRPr kumimoji="0" sz="8400" b="0" i="0" u="none" strike="noStrike" cap="none" spc="0" normalizeH="0" baseline="0">
        <a:ln>
          <a:noFill/>
        </a:ln>
        <a:solidFill>
          <a:srgbClr val="000000"/>
        </a:solidFill>
        <a:effectLst/>
        <a:uFillTx/>
        <a:latin typeface="+mn-lt"/>
        <a:ea typeface="+mn-ea"/>
        <a:cs typeface="+mn-cs"/>
        <a:sym typeface="Avenir Next"/>
      </a:defRPr>
    </a:lvl3pPr>
    <a:lvl4pPr marL="0" marR="0" indent="1371600" algn="ctr" defTabSz="914400" rtl="0" fontAlgn="auto" latinLnBrk="0" hangingPunct="0">
      <a:lnSpc>
        <a:spcPct val="100000"/>
      </a:lnSpc>
      <a:spcBef>
        <a:spcPts val="0"/>
      </a:spcBef>
      <a:spcAft>
        <a:spcPts val="0"/>
      </a:spcAft>
      <a:buClrTx/>
      <a:buSzTx/>
      <a:buFontTx/>
      <a:buNone/>
      <a:tabLst/>
      <a:defRPr kumimoji="0" sz="8400" b="0" i="0" u="none" strike="noStrike" cap="none" spc="0" normalizeH="0" baseline="0">
        <a:ln>
          <a:noFill/>
        </a:ln>
        <a:solidFill>
          <a:srgbClr val="000000"/>
        </a:solidFill>
        <a:effectLst/>
        <a:uFillTx/>
        <a:latin typeface="+mn-lt"/>
        <a:ea typeface="+mn-ea"/>
        <a:cs typeface="+mn-cs"/>
        <a:sym typeface="Avenir Next"/>
      </a:defRPr>
    </a:lvl4pPr>
    <a:lvl5pPr marL="0" marR="0" indent="1828800" algn="ctr" defTabSz="914400" rtl="0" fontAlgn="auto" latinLnBrk="0" hangingPunct="0">
      <a:lnSpc>
        <a:spcPct val="100000"/>
      </a:lnSpc>
      <a:spcBef>
        <a:spcPts val="0"/>
      </a:spcBef>
      <a:spcAft>
        <a:spcPts val="0"/>
      </a:spcAft>
      <a:buClrTx/>
      <a:buSzTx/>
      <a:buFontTx/>
      <a:buNone/>
      <a:tabLst/>
      <a:defRPr kumimoji="0" sz="8400" b="0" i="0" u="none" strike="noStrike" cap="none" spc="0" normalizeH="0" baseline="0">
        <a:ln>
          <a:noFill/>
        </a:ln>
        <a:solidFill>
          <a:srgbClr val="000000"/>
        </a:solidFill>
        <a:effectLst/>
        <a:uFillTx/>
        <a:latin typeface="+mn-lt"/>
        <a:ea typeface="+mn-ea"/>
        <a:cs typeface="+mn-cs"/>
        <a:sym typeface="Avenir Next"/>
      </a:defRPr>
    </a:lvl5pPr>
    <a:lvl6pPr marL="0" marR="0" indent="2286000" algn="ctr" defTabSz="914400" rtl="0" fontAlgn="auto" latinLnBrk="0" hangingPunct="0">
      <a:lnSpc>
        <a:spcPct val="100000"/>
      </a:lnSpc>
      <a:spcBef>
        <a:spcPts val="0"/>
      </a:spcBef>
      <a:spcAft>
        <a:spcPts val="0"/>
      </a:spcAft>
      <a:buClrTx/>
      <a:buSzTx/>
      <a:buFontTx/>
      <a:buNone/>
      <a:tabLst/>
      <a:defRPr kumimoji="0" sz="8400" b="0" i="0" u="none" strike="noStrike" cap="none" spc="0" normalizeH="0" baseline="0">
        <a:ln>
          <a:noFill/>
        </a:ln>
        <a:solidFill>
          <a:srgbClr val="000000"/>
        </a:solidFill>
        <a:effectLst/>
        <a:uFillTx/>
        <a:latin typeface="+mn-lt"/>
        <a:ea typeface="+mn-ea"/>
        <a:cs typeface="+mn-cs"/>
        <a:sym typeface="Avenir Next"/>
      </a:defRPr>
    </a:lvl6pPr>
    <a:lvl7pPr marL="0" marR="0" indent="2743200" algn="ctr" defTabSz="914400" rtl="0" fontAlgn="auto" latinLnBrk="0" hangingPunct="0">
      <a:lnSpc>
        <a:spcPct val="100000"/>
      </a:lnSpc>
      <a:spcBef>
        <a:spcPts val="0"/>
      </a:spcBef>
      <a:spcAft>
        <a:spcPts val="0"/>
      </a:spcAft>
      <a:buClrTx/>
      <a:buSzTx/>
      <a:buFontTx/>
      <a:buNone/>
      <a:tabLst/>
      <a:defRPr kumimoji="0" sz="8400" b="0" i="0" u="none" strike="noStrike" cap="none" spc="0" normalizeH="0" baseline="0">
        <a:ln>
          <a:noFill/>
        </a:ln>
        <a:solidFill>
          <a:srgbClr val="000000"/>
        </a:solidFill>
        <a:effectLst/>
        <a:uFillTx/>
        <a:latin typeface="+mn-lt"/>
        <a:ea typeface="+mn-ea"/>
        <a:cs typeface="+mn-cs"/>
        <a:sym typeface="Avenir Next"/>
      </a:defRPr>
    </a:lvl7pPr>
    <a:lvl8pPr marL="0" marR="0" indent="3200400" algn="ctr" defTabSz="914400" rtl="0" fontAlgn="auto" latinLnBrk="0" hangingPunct="0">
      <a:lnSpc>
        <a:spcPct val="100000"/>
      </a:lnSpc>
      <a:spcBef>
        <a:spcPts val="0"/>
      </a:spcBef>
      <a:spcAft>
        <a:spcPts val="0"/>
      </a:spcAft>
      <a:buClrTx/>
      <a:buSzTx/>
      <a:buFontTx/>
      <a:buNone/>
      <a:tabLst/>
      <a:defRPr kumimoji="0" sz="8400" b="0" i="0" u="none" strike="noStrike" cap="none" spc="0" normalizeH="0" baseline="0">
        <a:ln>
          <a:noFill/>
        </a:ln>
        <a:solidFill>
          <a:srgbClr val="000000"/>
        </a:solidFill>
        <a:effectLst/>
        <a:uFillTx/>
        <a:latin typeface="+mn-lt"/>
        <a:ea typeface="+mn-ea"/>
        <a:cs typeface="+mn-cs"/>
        <a:sym typeface="Avenir Next"/>
      </a:defRPr>
    </a:lvl8pPr>
    <a:lvl9pPr marL="0" marR="0" indent="3657600" algn="ctr" defTabSz="914400" rtl="0" fontAlgn="auto" latinLnBrk="0" hangingPunct="0">
      <a:lnSpc>
        <a:spcPct val="100000"/>
      </a:lnSpc>
      <a:spcBef>
        <a:spcPts val="0"/>
      </a:spcBef>
      <a:spcAft>
        <a:spcPts val="0"/>
      </a:spcAft>
      <a:buClrTx/>
      <a:buSzTx/>
      <a:buFontTx/>
      <a:buNone/>
      <a:tabLst/>
      <a:defRPr kumimoji="0" sz="8400" b="0" i="0" u="none" strike="noStrike" cap="none" spc="0" normalizeH="0" baseline="0">
        <a:ln>
          <a:noFill/>
        </a:ln>
        <a:solidFill>
          <a:srgbClr val="000000"/>
        </a:solidFill>
        <a:effectLst/>
        <a:uFillTx/>
        <a:latin typeface="+mn-lt"/>
        <a:ea typeface="+mn-ea"/>
        <a:cs typeface="+mn-cs"/>
        <a:sym typeface="Avenir Next"/>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wling" initials="AD" lastIdx="4" clrIdx="0">
    <p:extLst>
      <p:ext uri="{19B8F6BF-5375-455C-9EA6-DF929625EA0E}">
        <p15:presenceInfo xmlns:p15="http://schemas.microsoft.com/office/powerpoint/2012/main" userId="b37ae7a5b1da73c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C4F869-CC17-419A-B497-8A5E2EF66A94}" v="16" dt="2021-06-15T01:27:44.252"/>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E7F3F4"/>
          </a:solidFill>
        </a:fill>
      </a:tcStyle>
    </a:wholeTbl>
    <a:band2H>
      <a:tcTxStyle/>
      <a:tcStyle>
        <a:tcBdr/>
        <a:fill>
          <a:solidFill>
            <a:srgbClr val="F3F9FA"/>
          </a:solidFill>
        </a:fill>
      </a:tcStyle>
    </a:band2H>
    <a:firstCol>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a:tcStyle>
        <a:tcBdr/>
        <a:fill>
          <a:solidFill>
            <a:schemeClr val="accent3">
              <a:lumOff val="44000"/>
            </a:schemeClr>
          </a:solidFill>
        </a:fill>
      </a:tcStyle>
    </a:band2H>
    <a:firstCol>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D9"/>
          </a:solidFill>
        </a:fill>
      </a:tcStyle>
    </a:wholeTbl>
    <a:band2H>
      <a:tcTxStyle/>
      <a:tcStyle>
        <a:tcBdr/>
        <a:fill>
          <a:solidFill>
            <a:srgbClr val="E7E7ED"/>
          </a:solidFill>
        </a:fill>
      </a:tcStyle>
    </a:band2H>
    <a:firstCol>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chemeClr val="accent3">
              <a:lumOff val="44000"/>
            </a:schemeClr>
          </a:solidFill>
        </a:fill>
      </a:tcStyle>
    </a:band2H>
    <a:firstCol>
      <a:tcTxStyle b="on" i="off">
        <a:fontRef idx="minor">
          <a:schemeClr val="accent3">
            <a:lumOff val="44000"/>
          </a:schemeClr>
        </a:fontRef>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Ref idx="minor">
          <a:schemeClr val="accent3">
            <a:lumOff val="44000"/>
          </a:schemeClr>
        </a:fontRef>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3">
              <a:lumOff val="44000"/>
            </a:schemeClr>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029" autoAdjust="0"/>
    <p:restoredTop sz="94660"/>
  </p:normalViewPr>
  <p:slideViewPr>
    <p:cSldViewPr snapToGrid="0">
      <p:cViewPr varScale="1">
        <p:scale>
          <a:sx n="43" d="100"/>
          <a:sy n="43" d="100"/>
        </p:scale>
        <p:origin x="264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w Dowling" userId="b37ae7a5b1da73c7" providerId="LiveId" clId="{E3C4F869-CC17-419A-B497-8A5E2EF66A94}"/>
    <pc:docChg chg="custSel modSld">
      <pc:chgData name="Andrew Dowling" userId="b37ae7a5b1da73c7" providerId="LiveId" clId="{E3C4F869-CC17-419A-B497-8A5E2EF66A94}" dt="2021-06-15T01:27:52.506" v="104" actId="1076"/>
      <pc:docMkLst>
        <pc:docMk/>
      </pc:docMkLst>
      <pc:sldChg chg="modSp mod setBg">
        <pc:chgData name="Andrew Dowling" userId="b37ae7a5b1da73c7" providerId="LiveId" clId="{E3C4F869-CC17-419A-B497-8A5E2EF66A94}" dt="2021-06-15T01:27:52.506" v="104" actId="1076"/>
        <pc:sldMkLst>
          <pc:docMk/>
          <pc:sldMk cId="0" sldId="256"/>
        </pc:sldMkLst>
        <pc:spChg chg="mod">
          <ac:chgData name="Andrew Dowling" userId="b37ae7a5b1da73c7" providerId="LiveId" clId="{E3C4F869-CC17-419A-B497-8A5E2EF66A94}" dt="2021-06-15T01:27:05.255" v="99" actId="207"/>
          <ac:spMkLst>
            <pc:docMk/>
            <pc:sldMk cId="0" sldId="256"/>
            <ac:spMk id="19" creationId="{DB876B60-5623-4D80-915A-D4D5E6EDE730}"/>
          </ac:spMkLst>
        </pc:spChg>
        <pc:spChg chg="mod">
          <ac:chgData name="Andrew Dowling" userId="b37ae7a5b1da73c7" providerId="LiveId" clId="{E3C4F869-CC17-419A-B497-8A5E2EF66A94}" dt="2021-06-15T00:57:19.133" v="89" actId="20577"/>
          <ac:spMkLst>
            <pc:docMk/>
            <pc:sldMk cId="0" sldId="256"/>
            <ac:spMk id="20" creationId="{B5A9C239-6520-4305-870D-06A259AA28BC}"/>
          </ac:spMkLst>
        </pc:spChg>
        <pc:spChg chg="mod">
          <ac:chgData name="Andrew Dowling" userId="b37ae7a5b1da73c7" providerId="LiveId" clId="{E3C4F869-CC17-419A-B497-8A5E2EF66A94}" dt="2021-06-15T00:56:46.455" v="86" actId="20577"/>
          <ac:spMkLst>
            <pc:docMk/>
            <pc:sldMk cId="0" sldId="256"/>
            <ac:spMk id="116" creationId="{00000000-0000-0000-0000-000000000000}"/>
          </ac:spMkLst>
        </pc:spChg>
        <pc:graphicFrameChg chg="mod">
          <ac:chgData name="Andrew Dowling" userId="b37ae7a5b1da73c7" providerId="LiveId" clId="{E3C4F869-CC17-419A-B497-8A5E2EF66A94}" dt="2021-06-15T01:27:52.506" v="104" actId="1076"/>
          <ac:graphicFrameMkLst>
            <pc:docMk/>
            <pc:sldMk cId="0" sldId="256"/>
            <ac:graphicFrameMk id="18" creationId="{6323C0B0-CC5B-4564-8BA9-E8FADD4DBE1E}"/>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Shape 109"/>
          <p:cNvSpPr>
            <a:spLocks noGrp="1" noRot="1" noChangeAspect="1"/>
          </p:cNvSpPr>
          <p:nvPr>
            <p:ph type="sldImg"/>
          </p:nvPr>
        </p:nvSpPr>
        <p:spPr>
          <a:xfrm>
            <a:off x="2279650" y="696913"/>
            <a:ext cx="2451100" cy="3486150"/>
          </a:xfrm>
          <a:prstGeom prst="rect">
            <a:avLst/>
          </a:prstGeom>
        </p:spPr>
        <p:txBody>
          <a:bodyPr lIns="93177" tIns="46589" rIns="93177" bIns="46589"/>
          <a:lstStyle/>
          <a:p>
            <a:endParaRPr/>
          </a:p>
        </p:txBody>
      </p:sp>
      <p:sp>
        <p:nvSpPr>
          <p:cNvPr id="110" name="Shape 110"/>
          <p:cNvSpPr>
            <a:spLocks noGrp="1"/>
          </p:cNvSpPr>
          <p:nvPr>
            <p:ph type="body" sz="quarter" idx="1"/>
          </p:nvPr>
        </p:nvSpPr>
        <p:spPr>
          <a:xfrm>
            <a:off x="934720" y="4415790"/>
            <a:ext cx="5140960" cy="4183380"/>
          </a:xfrm>
          <a:prstGeom prst="rect">
            <a:avLst/>
          </a:prstGeom>
        </p:spPr>
        <p:txBody>
          <a:bodyPr lIns="93177" tIns="46589" rIns="93177" bIns="46589"/>
          <a:lstStyle/>
          <a:p>
            <a:endParaRPr/>
          </a:p>
        </p:txBody>
      </p:sp>
    </p:spTree>
  </p:cSld>
  <p:clrMap bg1="lt1" tx1="dk1" bg2="lt2" tx2="dk2" accent1="accent1" accent2="accent2" accent3="accent3" accent4="accent4" accent5="accent5" accent6="accent6" hlink="hlink" folHlink="folHlink"/>
  <p:notesStyle>
    <a:lvl1pPr defTabSz="457200" latinLnBrk="0">
      <a:spcBef>
        <a:spcPts val="400"/>
      </a:spcBef>
      <a:defRPr sz="1200">
        <a:latin typeface="+mn-lt"/>
        <a:ea typeface="+mn-ea"/>
        <a:cs typeface="+mn-cs"/>
        <a:sym typeface="Avenir Next"/>
      </a:defRPr>
    </a:lvl1pPr>
    <a:lvl2pPr indent="228600" defTabSz="457200" latinLnBrk="0">
      <a:spcBef>
        <a:spcPts val="400"/>
      </a:spcBef>
      <a:defRPr sz="1200">
        <a:latin typeface="+mn-lt"/>
        <a:ea typeface="+mn-ea"/>
        <a:cs typeface="+mn-cs"/>
        <a:sym typeface="Avenir Next"/>
      </a:defRPr>
    </a:lvl2pPr>
    <a:lvl3pPr indent="457200" defTabSz="457200" latinLnBrk="0">
      <a:spcBef>
        <a:spcPts val="400"/>
      </a:spcBef>
      <a:defRPr sz="1200">
        <a:latin typeface="+mn-lt"/>
        <a:ea typeface="+mn-ea"/>
        <a:cs typeface="+mn-cs"/>
        <a:sym typeface="Avenir Next"/>
      </a:defRPr>
    </a:lvl3pPr>
    <a:lvl4pPr indent="685800" defTabSz="457200" latinLnBrk="0">
      <a:spcBef>
        <a:spcPts val="400"/>
      </a:spcBef>
      <a:defRPr sz="1200">
        <a:latin typeface="+mn-lt"/>
        <a:ea typeface="+mn-ea"/>
        <a:cs typeface="+mn-cs"/>
        <a:sym typeface="Avenir Next"/>
      </a:defRPr>
    </a:lvl4pPr>
    <a:lvl5pPr indent="914400" defTabSz="457200" latinLnBrk="0">
      <a:spcBef>
        <a:spcPts val="400"/>
      </a:spcBef>
      <a:defRPr sz="1200">
        <a:latin typeface="+mn-lt"/>
        <a:ea typeface="+mn-ea"/>
        <a:cs typeface="+mn-cs"/>
        <a:sym typeface="Avenir Next"/>
      </a:defRPr>
    </a:lvl5pPr>
    <a:lvl6pPr indent="1143000" defTabSz="457200" latinLnBrk="0">
      <a:spcBef>
        <a:spcPts val="400"/>
      </a:spcBef>
      <a:defRPr sz="1200">
        <a:latin typeface="+mn-lt"/>
        <a:ea typeface="+mn-ea"/>
        <a:cs typeface="+mn-cs"/>
        <a:sym typeface="Avenir Next"/>
      </a:defRPr>
    </a:lvl6pPr>
    <a:lvl7pPr indent="1371600" defTabSz="457200" latinLnBrk="0">
      <a:spcBef>
        <a:spcPts val="400"/>
      </a:spcBef>
      <a:defRPr sz="1200">
        <a:latin typeface="+mn-lt"/>
        <a:ea typeface="+mn-ea"/>
        <a:cs typeface="+mn-cs"/>
        <a:sym typeface="Avenir Next"/>
      </a:defRPr>
    </a:lvl7pPr>
    <a:lvl8pPr indent="1600200" defTabSz="457200" latinLnBrk="0">
      <a:spcBef>
        <a:spcPts val="400"/>
      </a:spcBef>
      <a:defRPr sz="1200">
        <a:latin typeface="+mn-lt"/>
        <a:ea typeface="+mn-ea"/>
        <a:cs typeface="+mn-cs"/>
        <a:sym typeface="Avenir Next"/>
      </a:defRPr>
    </a:lvl8pPr>
    <a:lvl9pPr indent="1828800" defTabSz="457200" latinLnBrk="0">
      <a:spcBef>
        <a:spcPts val="400"/>
      </a:spcBef>
      <a:defRPr sz="1200">
        <a:latin typeface="+mn-lt"/>
        <a:ea typeface="+mn-ea"/>
        <a:cs typeface="+mn-cs"/>
        <a:sym typeface="Avenir Next"/>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Shape 121"/>
          <p:cNvSpPr>
            <a:spLocks noGrp="1" noRot="1" noChangeAspect="1"/>
          </p:cNvSpPr>
          <p:nvPr>
            <p:ph type="sldImg"/>
          </p:nvPr>
        </p:nvSpPr>
        <p:spPr>
          <a:xfrm>
            <a:off x="2279650" y="696913"/>
            <a:ext cx="2451100" cy="3486150"/>
          </a:xfrm>
          <a:prstGeom prst="rect">
            <a:avLst/>
          </a:prstGeom>
        </p:spPr>
        <p:txBody>
          <a:bodyPr/>
          <a:lstStyle/>
          <a:p>
            <a:endParaRPr/>
          </a:p>
        </p:txBody>
      </p:sp>
      <p:sp>
        <p:nvSpPr>
          <p:cNvPr id="122" name="Shape 122"/>
          <p:cNvSpPr>
            <a:spLocks noGrp="1"/>
          </p:cNvSpPr>
          <p:nvPr>
            <p:ph type="body" sz="quarter" idx="1"/>
          </p:nvPr>
        </p:nvSpPr>
        <p:spPr>
          <a:prstGeom prst="rect">
            <a:avLst/>
          </a:prstGeom>
        </p:spPr>
        <p:txBody>
          <a:bodyPr/>
          <a:lstStyle>
            <a:lvl1pPr>
              <a:spcBef>
                <a:spcPts val="0"/>
              </a:spcBef>
            </a:lvl1pPr>
          </a:lstStyle>
          <a:p>
            <a:r>
              <a:rPr dirty="0"/>
              <a:t>Please export the PowerPoint document as a PDF (File – Save as – PDF) and upload the PDF into the system. Please use the font in the document or a similar one and do not use a font size smaller than 16.</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028700" y="6059487"/>
            <a:ext cx="11658600" cy="4181476"/>
          </a:xfrm>
          <a:prstGeom prst="rect">
            <a:avLst/>
          </a:prstGeom>
        </p:spPr>
        <p:txBody>
          <a:bodyPr/>
          <a:lstStyle/>
          <a:p>
            <a:r>
              <a:t>Title Text</a:t>
            </a:r>
          </a:p>
        </p:txBody>
      </p:sp>
      <p:sp>
        <p:nvSpPr>
          <p:cNvPr id="12" name="Body Level One…"/>
          <p:cNvSpPr txBox="1">
            <a:spLocks noGrp="1"/>
          </p:cNvSpPr>
          <p:nvPr>
            <p:ph type="body" sz="quarter" idx="1"/>
          </p:nvPr>
        </p:nvSpPr>
        <p:spPr>
          <a:xfrm>
            <a:off x="2057400" y="11053763"/>
            <a:ext cx="9601200" cy="4984751"/>
          </a:xfrm>
          <a:prstGeom prst="rect">
            <a:avLst/>
          </a:prstGeom>
        </p:spPr>
        <p:txBody>
          <a:bodyPr/>
          <a:lstStyle>
            <a:lvl1pPr marL="0" indent="0" algn="ctr"/>
            <a:lvl2pPr marL="0" indent="457200" algn="ctr"/>
            <a:lvl3pPr marL="0" indent="914400" algn="ctr"/>
            <a:lvl4pPr marL="0" indent="1371600" algn="ctr"/>
            <a:lvl5pPr marL="0" indent="1828800" algn="ct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el und vertikaler Text">
    <p:spTree>
      <p:nvGrpSpPr>
        <p:cNvPr id="1" name=""/>
        <p:cNvGrpSpPr/>
        <p:nvPr/>
      </p:nvGrpSpPr>
      <p:grpSpPr>
        <a:xfrm>
          <a:off x="0" y="0"/>
          <a:ext cx="0" cy="0"/>
          <a:chOff x="0" y="0"/>
          <a:chExt cx="0" cy="0"/>
        </a:xfrm>
      </p:grpSpPr>
      <p:sp>
        <p:nvSpPr>
          <p:cNvPr id="92" name="Title Text"/>
          <p:cNvSpPr txBox="1">
            <a:spLocks noGrp="1"/>
          </p:cNvSpPr>
          <p:nvPr>
            <p:ph type="title"/>
          </p:nvPr>
        </p:nvSpPr>
        <p:spPr>
          <a:prstGeom prst="rect">
            <a:avLst/>
          </a:prstGeom>
        </p:spPr>
        <p:txBody>
          <a:bodyPr/>
          <a:lstStyle/>
          <a:p>
            <a:r>
              <a:t>Title Text</a:t>
            </a:r>
          </a:p>
        </p:txBody>
      </p:sp>
      <p:sp>
        <p:nvSpPr>
          <p:cNvPr id="93"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kaler Titel und Text">
    <p:spTree>
      <p:nvGrpSpPr>
        <p:cNvPr id="1" name=""/>
        <p:cNvGrpSpPr/>
        <p:nvPr/>
      </p:nvGrpSpPr>
      <p:grpSpPr>
        <a:xfrm>
          <a:off x="0" y="0"/>
          <a:ext cx="0" cy="0"/>
          <a:chOff x="0" y="0"/>
          <a:chExt cx="0" cy="0"/>
        </a:xfrm>
      </p:grpSpPr>
      <p:sp>
        <p:nvSpPr>
          <p:cNvPr id="101" name="Title Text"/>
          <p:cNvSpPr txBox="1">
            <a:spLocks noGrp="1"/>
          </p:cNvSpPr>
          <p:nvPr>
            <p:ph type="title"/>
          </p:nvPr>
        </p:nvSpPr>
        <p:spPr>
          <a:xfrm>
            <a:off x="9944100" y="781050"/>
            <a:ext cx="3086100" cy="16644938"/>
          </a:xfrm>
          <a:prstGeom prst="rect">
            <a:avLst/>
          </a:prstGeom>
        </p:spPr>
        <p:txBody>
          <a:bodyPr/>
          <a:lstStyle/>
          <a:p>
            <a:r>
              <a:t>Title Text</a:t>
            </a:r>
          </a:p>
        </p:txBody>
      </p:sp>
      <p:sp>
        <p:nvSpPr>
          <p:cNvPr id="102" name="Body Level One…"/>
          <p:cNvSpPr txBox="1">
            <a:spLocks noGrp="1"/>
          </p:cNvSpPr>
          <p:nvPr>
            <p:ph type="body" idx="1"/>
          </p:nvPr>
        </p:nvSpPr>
        <p:spPr>
          <a:xfrm>
            <a:off x="685800" y="781050"/>
            <a:ext cx="9105900" cy="166449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el und Inhalt">
    <p:spTree>
      <p:nvGrpSpPr>
        <p:cNvPr id="1" name=""/>
        <p:cNvGrpSpPr/>
        <p:nvPr/>
      </p:nvGrpSpPr>
      <p:grpSpPr>
        <a:xfrm>
          <a:off x="0" y="0"/>
          <a:ext cx="0" cy="0"/>
          <a:chOff x="0" y="0"/>
          <a:chExt cx="0" cy="0"/>
        </a:xfrm>
      </p:grpSpPr>
      <p:sp>
        <p:nvSpPr>
          <p:cNvPr id="20" name="Title Text"/>
          <p:cNvSpPr txBox="1">
            <a:spLocks noGrp="1"/>
          </p:cNvSpPr>
          <p:nvPr>
            <p:ph type="title"/>
          </p:nvPr>
        </p:nvSpPr>
        <p:spPr>
          <a:prstGeom prst="rect">
            <a:avLst/>
          </a:prstGeom>
        </p:spPr>
        <p:txBody>
          <a:bodyPr/>
          <a:lstStyle/>
          <a:p>
            <a:r>
              <a:t>Title Text</a:t>
            </a:r>
          </a:p>
        </p:txBody>
      </p:sp>
      <p:sp>
        <p:nvSpPr>
          <p:cNvPr id="2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Abschnittsüberschrift">
    <p:spTree>
      <p:nvGrpSpPr>
        <p:cNvPr id="1" name=""/>
        <p:cNvGrpSpPr/>
        <p:nvPr/>
      </p:nvGrpSpPr>
      <p:grpSpPr>
        <a:xfrm>
          <a:off x="0" y="0"/>
          <a:ext cx="0" cy="0"/>
          <a:chOff x="0" y="0"/>
          <a:chExt cx="0" cy="0"/>
        </a:xfrm>
      </p:grpSpPr>
      <p:sp>
        <p:nvSpPr>
          <p:cNvPr id="29" name="Title Text"/>
          <p:cNvSpPr txBox="1">
            <a:spLocks noGrp="1"/>
          </p:cNvSpPr>
          <p:nvPr>
            <p:ph type="title"/>
          </p:nvPr>
        </p:nvSpPr>
        <p:spPr>
          <a:xfrm>
            <a:off x="1084262" y="12534900"/>
            <a:ext cx="11658601" cy="3875088"/>
          </a:xfrm>
          <a:prstGeom prst="rect">
            <a:avLst/>
          </a:prstGeom>
        </p:spPr>
        <p:txBody>
          <a:bodyPr/>
          <a:lstStyle>
            <a:lvl1pPr>
              <a:defRPr sz="4000" cap="all"/>
            </a:lvl1pPr>
          </a:lstStyle>
          <a:p>
            <a:r>
              <a:t>Title Text</a:t>
            </a:r>
          </a:p>
        </p:txBody>
      </p:sp>
      <p:sp>
        <p:nvSpPr>
          <p:cNvPr id="30" name="Body Level One…"/>
          <p:cNvSpPr txBox="1">
            <a:spLocks noGrp="1"/>
          </p:cNvSpPr>
          <p:nvPr>
            <p:ph type="body" sz="quarter" idx="1"/>
          </p:nvPr>
        </p:nvSpPr>
        <p:spPr>
          <a:xfrm>
            <a:off x="1084262" y="8267700"/>
            <a:ext cx="11658601" cy="4267200"/>
          </a:xfrm>
          <a:prstGeom prst="rect">
            <a:avLst/>
          </a:prstGeom>
        </p:spPr>
        <p:txBody>
          <a:bodyPr anchor="b"/>
          <a:lstStyle>
            <a:lvl1pPr marL="0" indent="0">
              <a:defRPr sz="2000"/>
            </a:lvl1pPr>
            <a:lvl2pPr marL="0" indent="457200">
              <a:defRPr sz="2000"/>
            </a:lvl2pPr>
            <a:lvl3pPr marL="0" indent="914400">
              <a:defRPr sz="2000"/>
            </a:lvl3pPr>
            <a:lvl4pPr marL="0" indent="1371600">
              <a:defRPr sz="2000"/>
            </a:lvl4pPr>
            <a:lvl5pPr marL="0" indent="1828800">
              <a:defRPr sz="2000"/>
            </a:lvl5pPr>
          </a:lstStyle>
          <a:p>
            <a:r>
              <a:t>Body Level One</a:t>
            </a:r>
          </a:p>
          <a:p>
            <a:pPr lvl="1"/>
            <a:r>
              <a:t>Body Level Two</a:t>
            </a:r>
          </a:p>
          <a:p>
            <a:pPr lvl="2"/>
            <a:r>
              <a:t>Body Level Three</a:t>
            </a:r>
          </a:p>
          <a:p>
            <a:pPr lvl="3"/>
            <a:r>
              <a:t>Body Level Four</a:t>
            </a:r>
          </a:p>
          <a:p>
            <a:pPr lvl="4"/>
            <a:r>
              <a:t>Body Level Five</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Zwei Inhalte">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t>Title Text</a:t>
            </a:r>
          </a:p>
        </p:txBody>
      </p:sp>
      <p:sp>
        <p:nvSpPr>
          <p:cNvPr id="39" name="Body Level One…"/>
          <p:cNvSpPr txBox="1">
            <a:spLocks noGrp="1"/>
          </p:cNvSpPr>
          <p:nvPr>
            <p:ph type="body" sz="half" idx="1"/>
          </p:nvPr>
        </p:nvSpPr>
        <p:spPr>
          <a:xfrm>
            <a:off x="685800" y="4551362"/>
            <a:ext cx="6096000" cy="12874626"/>
          </a:xfrm>
          <a:prstGeom prst="rect">
            <a:avLst/>
          </a:prstGeom>
        </p:spPr>
        <p:txBody>
          <a:bodyPr/>
          <a:lstStyle>
            <a:lvl1pPr>
              <a:defRPr sz="2800"/>
            </a:lvl1pPr>
            <a:lvl2pPr>
              <a:defRPr sz="2800"/>
            </a:lvl2pPr>
            <a:lvl3pPr>
              <a:defRPr sz="2800"/>
            </a:lvl3pPr>
            <a:lvl4pPr>
              <a:defRPr sz="2800"/>
            </a:lvl4pPr>
            <a:lvl5pPr>
              <a:defRPr sz="2800"/>
            </a:lvl5pPr>
          </a:lstStyle>
          <a:p>
            <a:r>
              <a:t>Body Level One</a:t>
            </a:r>
          </a:p>
          <a:p>
            <a:pPr lvl="1"/>
            <a:r>
              <a:t>Body Level Two</a:t>
            </a:r>
          </a:p>
          <a:p>
            <a:pPr lvl="2"/>
            <a:r>
              <a:t>Body Level Three</a:t>
            </a:r>
          </a:p>
          <a:p>
            <a:pPr lvl="3"/>
            <a:r>
              <a:t>Body Level Four</a:t>
            </a:r>
          </a:p>
          <a:p>
            <a:pPr lvl="4"/>
            <a:r>
              <a:t>Body Level Five</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Vergleich">
    <p:spTree>
      <p:nvGrpSpPr>
        <p:cNvPr id="1" name=""/>
        <p:cNvGrpSpPr/>
        <p:nvPr/>
      </p:nvGrpSpPr>
      <p:grpSpPr>
        <a:xfrm>
          <a:off x="0" y="0"/>
          <a:ext cx="0" cy="0"/>
          <a:chOff x="0" y="0"/>
          <a:chExt cx="0" cy="0"/>
        </a:xfrm>
      </p:grpSpPr>
      <p:sp>
        <p:nvSpPr>
          <p:cNvPr id="47" name="Title Text"/>
          <p:cNvSpPr txBox="1">
            <a:spLocks noGrp="1"/>
          </p:cNvSpPr>
          <p:nvPr>
            <p:ph type="title"/>
          </p:nvPr>
        </p:nvSpPr>
        <p:spPr>
          <a:prstGeom prst="rect">
            <a:avLst/>
          </a:prstGeom>
        </p:spPr>
        <p:txBody>
          <a:bodyPr/>
          <a:lstStyle/>
          <a:p>
            <a:r>
              <a:t>Title Text</a:t>
            </a:r>
          </a:p>
        </p:txBody>
      </p:sp>
      <p:sp>
        <p:nvSpPr>
          <p:cNvPr id="48" name="Body Level One…"/>
          <p:cNvSpPr txBox="1">
            <a:spLocks noGrp="1"/>
          </p:cNvSpPr>
          <p:nvPr>
            <p:ph type="body" sz="quarter" idx="1"/>
          </p:nvPr>
        </p:nvSpPr>
        <p:spPr>
          <a:xfrm>
            <a:off x="685800" y="4367212"/>
            <a:ext cx="6061075" cy="1819276"/>
          </a:xfrm>
          <a:prstGeom prst="rect">
            <a:avLst/>
          </a:prstGeom>
        </p:spPr>
        <p:txBody>
          <a:bodyPr anchor="b"/>
          <a:lstStyle>
            <a:lvl1pPr marL="0" indent="0">
              <a:defRPr sz="2400" b="1"/>
            </a:lvl1pPr>
            <a:lvl2pPr marL="0" indent="457200">
              <a:defRPr sz="2400" b="1"/>
            </a:lvl2pPr>
            <a:lvl3pPr marL="0" indent="914400">
              <a:defRPr sz="2400" b="1"/>
            </a:lvl3pPr>
            <a:lvl4pPr marL="0" indent="1371600">
              <a:defRPr sz="2400" b="1"/>
            </a:lvl4pPr>
            <a:lvl5pPr marL="0" indent="1828800">
              <a:defRPr sz="2400" b="1"/>
            </a:lvl5pPr>
          </a:lstStyle>
          <a:p>
            <a:r>
              <a:t>Body Level One</a:t>
            </a:r>
          </a:p>
          <a:p>
            <a:pPr lvl="1"/>
            <a:r>
              <a:t>Body Level Two</a:t>
            </a:r>
          </a:p>
          <a:p>
            <a:pPr lvl="2"/>
            <a:r>
              <a:t>Body Level Three</a:t>
            </a:r>
          </a:p>
          <a:p>
            <a:pPr lvl="3"/>
            <a:r>
              <a:t>Body Level Four</a:t>
            </a:r>
          </a:p>
          <a:p>
            <a:pPr lvl="4"/>
            <a:r>
              <a:t>Body Level Five</a:t>
            </a:r>
          </a:p>
        </p:txBody>
      </p:sp>
      <p:sp>
        <p:nvSpPr>
          <p:cNvPr id="49" name="Textplatzhalter 4"/>
          <p:cNvSpPr>
            <a:spLocks noGrp="1"/>
          </p:cNvSpPr>
          <p:nvPr>
            <p:ph type="body" sz="quarter" idx="13"/>
          </p:nvPr>
        </p:nvSpPr>
        <p:spPr>
          <a:xfrm>
            <a:off x="6967538" y="4367212"/>
            <a:ext cx="6062663" cy="1819276"/>
          </a:xfrm>
          <a:prstGeom prst="rect">
            <a:avLst/>
          </a:prstGeom>
        </p:spPr>
        <p:txBody>
          <a:bodyPr anchor="b"/>
          <a:lstStyle/>
          <a:p>
            <a:pPr marL="0" indent="0">
              <a:defRPr sz="2400" b="1"/>
            </a:pPr>
            <a:endParaRPr/>
          </a:p>
        </p:txBody>
      </p:sp>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Nur Titel">
    <p:spTree>
      <p:nvGrpSpPr>
        <p:cNvPr id="1" name=""/>
        <p:cNvGrpSpPr/>
        <p:nvPr/>
      </p:nvGrpSpPr>
      <p:grpSpPr>
        <a:xfrm>
          <a:off x="0" y="0"/>
          <a:ext cx="0" cy="0"/>
          <a:chOff x="0" y="0"/>
          <a:chExt cx="0" cy="0"/>
        </a:xfrm>
      </p:grpSpPr>
      <p:sp>
        <p:nvSpPr>
          <p:cNvPr id="57" name="Title Text"/>
          <p:cNvSpPr txBox="1">
            <a:spLocks noGrp="1"/>
          </p:cNvSpPr>
          <p:nvPr>
            <p:ph type="title"/>
          </p:nvPr>
        </p:nvSpPr>
        <p:spPr>
          <a:prstGeom prst="rect">
            <a:avLst/>
          </a:prstGeom>
        </p:spPr>
        <p:txBody>
          <a:bodyPr/>
          <a:lstStyle/>
          <a:p>
            <a:r>
              <a:t>Title Text</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Leer">
    <p:spTree>
      <p:nvGrpSpPr>
        <p:cNvPr id="1" name=""/>
        <p:cNvGrpSpPr/>
        <p:nvPr/>
      </p:nvGrpSpPr>
      <p:grpSpPr>
        <a:xfrm>
          <a:off x="0" y="0"/>
          <a:ext cx="0" cy="0"/>
          <a:chOff x="0" y="0"/>
          <a:chExt cx="0" cy="0"/>
        </a:xfrm>
      </p:grpSpPr>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Inhalt mit Beschriftung">
    <p:spTree>
      <p:nvGrpSpPr>
        <p:cNvPr id="1" name=""/>
        <p:cNvGrpSpPr/>
        <p:nvPr/>
      </p:nvGrpSpPr>
      <p:grpSpPr>
        <a:xfrm>
          <a:off x="0" y="0"/>
          <a:ext cx="0" cy="0"/>
          <a:chOff x="0" y="0"/>
          <a:chExt cx="0" cy="0"/>
        </a:xfrm>
      </p:grpSpPr>
      <p:sp>
        <p:nvSpPr>
          <p:cNvPr id="72" name="Title Text"/>
          <p:cNvSpPr txBox="1">
            <a:spLocks noGrp="1"/>
          </p:cNvSpPr>
          <p:nvPr>
            <p:ph type="title"/>
          </p:nvPr>
        </p:nvSpPr>
        <p:spPr>
          <a:xfrm>
            <a:off x="685800" y="776287"/>
            <a:ext cx="4513263" cy="3305176"/>
          </a:xfrm>
          <a:prstGeom prst="rect">
            <a:avLst/>
          </a:prstGeom>
        </p:spPr>
        <p:txBody>
          <a:bodyPr anchor="b"/>
          <a:lstStyle>
            <a:lvl1pPr>
              <a:defRPr sz="2000"/>
            </a:lvl1pPr>
          </a:lstStyle>
          <a:p>
            <a:r>
              <a:t>Title Text</a:t>
            </a:r>
          </a:p>
        </p:txBody>
      </p:sp>
      <p:sp>
        <p:nvSpPr>
          <p:cNvPr id="73" name="Body Level One…"/>
          <p:cNvSpPr txBox="1">
            <a:spLocks noGrp="1"/>
          </p:cNvSpPr>
          <p:nvPr>
            <p:ph type="body" idx="1"/>
          </p:nvPr>
        </p:nvSpPr>
        <p:spPr>
          <a:xfrm>
            <a:off x="5362575" y="776287"/>
            <a:ext cx="7667625" cy="16649701"/>
          </a:xfrm>
          <a:prstGeom prst="rect">
            <a:avLst/>
          </a:prstGeom>
        </p:spPr>
        <p:txBody>
          <a:bodyPr/>
          <a:lstStyle>
            <a:lvl1pPr>
              <a:defRPr sz="3200"/>
            </a:lvl1pPr>
            <a:lvl2pPr>
              <a:defRPr sz="3200"/>
            </a:lvl2pPr>
            <a:lvl3pPr>
              <a:defRPr sz="3200"/>
            </a:lvl3pPr>
            <a:lvl4pPr>
              <a:defRPr sz="3200"/>
            </a:lvl4pPr>
            <a:lvl5pPr>
              <a:defRPr sz="3200"/>
            </a:lvl5pPr>
          </a:lstStyle>
          <a:p>
            <a:r>
              <a:t>Body Level One</a:t>
            </a:r>
          </a:p>
          <a:p>
            <a:pPr lvl="1"/>
            <a:r>
              <a:t>Body Level Two</a:t>
            </a:r>
          </a:p>
          <a:p>
            <a:pPr lvl="2"/>
            <a:r>
              <a:t>Body Level Three</a:t>
            </a:r>
          </a:p>
          <a:p>
            <a:pPr lvl="3"/>
            <a:r>
              <a:t>Body Level Four</a:t>
            </a:r>
          </a:p>
          <a:p>
            <a:pPr lvl="4"/>
            <a:r>
              <a:t>Body Level Five</a:t>
            </a:r>
          </a:p>
        </p:txBody>
      </p:sp>
      <p:sp>
        <p:nvSpPr>
          <p:cNvPr id="74" name="Textplatzhalter 3"/>
          <p:cNvSpPr>
            <a:spLocks noGrp="1"/>
          </p:cNvSpPr>
          <p:nvPr>
            <p:ph type="body" sz="half" idx="13"/>
          </p:nvPr>
        </p:nvSpPr>
        <p:spPr>
          <a:xfrm>
            <a:off x="685800" y="4081462"/>
            <a:ext cx="4513263" cy="13344526"/>
          </a:xfrm>
          <a:prstGeom prst="rect">
            <a:avLst/>
          </a:prstGeom>
        </p:spPr>
        <p:txBody>
          <a:bodyPr/>
          <a:lstStyle/>
          <a:p>
            <a:pPr marL="0" indent="0">
              <a:defRPr sz="1400"/>
            </a:pPr>
            <a:endParaRPr/>
          </a:p>
        </p:txBody>
      </p:sp>
      <p:sp>
        <p:nvSpPr>
          <p:cNvPr id="7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Bild mit Beschriftung">
    <p:spTree>
      <p:nvGrpSpPr>
        <p:cNvPr id="1" name=""/>
        <p:cNvGrpSpPr/>
        <p:nvPr/>
      </p:nvGrpSpPr>
      <p:grpSpPr>
        <a:xfrm>
          <a:off x="0" y="0"/>
          <a:ext cx="0" cy="0"/>
          <a:chOff x="0" y="0"/>
          <a:chExt cx="0" cy="0"/>
        </a:xfrm>
      </p:grpSpPr>
      <p:sp>
        <p:nvSpPr>
          <p:cNvPr id="82" name="Title Text"/>
          <p:cNvSpPr txBox="1">
            <a:spLocks noGrp="1"/>
          </p:cNvSpPr>
          <p:nvPr>
            <p:ph type="title"/>
          </p:nvPr>
        </p:nvSpPr>
        <p:spPr>
          <a:xfrm>
            <a:off x="2689225" y="13655675"/>
            <a:ext cx="8229600" cy="1611313"/>
          </a:xfrm>
          <a:prstGeom prst="rect">
            <a:avLst/>
          </a:prstGeom>
        </p:spPr>
        <p:txBody>
          <a:bodyPr anchor="b"/>
          <a:lstStyle>
            <a:lvl1pPr>
              <a:defRPr sz="2000"/>
            </a:lvl1pPr>
          </a:lstStyle>
          <a:p>
            <a:r>
              <a:t>Title Text</a:t>
            </a:r>
          </a:p>
        </p:txBody>
      </p:sp>
      <p:sp>
        <p:nvSpPr>
          <p:cNvPr id="83" name="Bildplatzhalter 2"/>
          <p:cNvSpPr>
            <a:spLocks noGrp="1"/>
          </p:cNvSpPr>
          <p:nvPr>
            <p:ph type="pic" sz="half" idx="13"/>
          </p:nvPr>
        </p:nvSpPr>
        <p:spPr>
          <a:xfrm>
            <a:off x="2689225" y="1743075"/>
            <a:ext cx="8229600" cy="11704639"/>
          </a:xfrm>
          <a:prstGeom prst="rect">
            <a:avLst/>
          </a:prstGeom>
        </p:spPr>
        <p:txBody>
          <a:bodyPr lIns="91439" rIns="91439">
            <a:noAutofit/>
          </a:bodyPr>
          <a:lstStyle/>
          <a:p>
            <a:endParaRPr/>
          </a:p>
        </p:txBody>
      </p:sp>
      <p:sp>
        <p:nvSpPr>
          <p:cNvPr id="84" name="Body Level One…"/>
          <p:cNvSpPr txBox="1">
            <a:spLocks noGrp="1"/>
          </p:cNvSpPr>
          <p:nvPr>
            <p:ph type="body" sz="quarter" idx="1"/>
          </p:nvPr>
        </p:nvSpPr>
        <p:spPr>
          <a:xfrm>
            <a:off x="2689225" y="15266987"/>
            <a:ext cx="8229600" cy="2289176"/>
          </a:xfrm>
          <a:prstGeom prst="rect">
            <a:avLst/>
          </a:prstGeom>
        </p:spPr>
        <p:txBody>
          <a:bodyPr/>
          <a:lstStyle>
            <a:lvl1pPr marL="0" indent="0">
              <a:defRPr sz="1400"/>
            </a:lvl1pPr>
            <a:lvl2pPr marL="0" indent="457200">
              <a:defRPr sz="1400"/>
            </a:lvl2pPr>
            <a:lvl3pPr marL="0" indent="914400">
              <a:defRPr sz="1400"/>
            </a:lvl3pPr>
            <a:lvl4pPr marL="0" indent="1371600">
              <a:defRPr sz="1400"/>
            </a:lvl4pPr>
            <a:lvl5pPr marL="0" indent="1828800">
              <a:defRPr sz="1400"/>
            </a:lvl5pPr>
          </a:lstStyle>
          <a:p>
            <a:r>
              <a:t>Body Level One</a:t>
            </a:r>
          </a:p>
          <a:p>
            <a:pPr lvl="1"/>
            <a:r>
              <a:t>Body Level Two</a:t>
            </a:r>
          </a:p>
          <a:p>
            <a:pPr lvl="2"/>
            <a:r>
              <a:t>Body Level Three</a:t>
            </a:r>
          </a:p>
          <a:p>
            <a:pPr lvl="3"/>
            <a:r>
              <a:t>Body Level Four</a:t>
            </a:r>
          </a:p>
          <a:p>
            <a:pPr lvl="4"/>
            <a:r>
              <a:t>Body Level Five</a:t>
            </a:r>
          </a:p>
        </p:txBody>
      </p:sp>
      <p:sp>
        <p:nvSpPr>
          <p:cNvPr id="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Off val="44000"/>
          </a:schemeClr>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685800" y="781050"/>
            <a:ext cx="12344400" cy="3251200"/>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Title Text</a:t>
            </a:r>
          </a:p>
        </p:txBody>
      </p:sp>
      <p:sp>
        <p:nvSpPr>
          <p:cNvPr id="3" name="Body Level One…"/>
          <p:cNvSpPr txBox="1">
            <a:spLocks noGrp="1"/>
          </p:cNvSpPr>
          <p:nvPr>
            <p:ph type="body" idx="1"/>
          </p:nvPr>
        </p:nvSpPr>
        <p:spPr>
          <a:xfrm>
            <a:off x="685800" y="4551362"/>
            <a:ext cx="12344400" cy="12874626"/>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629400" y="17559583"/>
            <a:ext cx="3200400" cy="1041401"/>
          </a:xfrm>
          <a:prstGeom prst="rect">
            <a:avLst/>
          </a:prstGeom>
          <a:ln w="12700">
            <a:miter lim="400000"/>
          </a:ln>
        </p:spPr>
        <p:txBody>
          <a:bodyPr wrap="none" lIns="45719" rIns="45719" anchor="ctr">
            <a:spAutoFit/>
          </a:bodyPr>
          <a:lstStyle>
            <a:lvl1pPr algn="r">
              <a:defRPr sz="12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l" defTabSz="914400" rtl="0" latinLnBrk="0">
        <a:lnSpc>
          <a:spcPct val="100000"/>
        </a:lnSpc>
        <a:spcBef>
          <a:spcPts val="0"/>
        </a:spcBef>
        <a:spcAft>
          <a:spcPts val="0"/>
        </a:spcAft>
        <a:buClrTx/>
        <a:buSzTx/>
        <a:buFontTx/>
        <a:buNone/>
        <a:tabLst/>
        <a:defRPr sz="3200" b="1" i="0" u="none" strike="noStrike" cap="none" spc="0" baseline="0">
          <a:ln>
            <a:noFill/>
          </a:ln>
          <a:solidFill>
            <a:srgbClr val="000000"/>
          </a:solidFill>
          <a:uFillTx/>
          <a:latin typeface="+mn-lt"/>
          <a:ea typeface="+mn-ea"/>
          <a:cs typeface="+mn-cs"/>
          <a:sym typeface="Avenir Next"/>
        </a:defRPr>
      </a:lvl1pPr>
      <a:lvl2pPr marL="0" marR="0" indent="0" algn="l" defTabSz="914400" rtl="0" latinLnBrk="0">
        <a:lnSpc>
          <a:spcPct val="100000"/>
        </a:lnSpc>
        <a:spcBef>
          <a:spcPts val="0"/>
        </a:spcBef>
        <a:spcAft>
          <a:spcPts val="0"/>
        </a:spcAft>
        <a:buClrTx/>
        <a:buSzTx/>
        <a:buFontTx/>
        <a:buNone/>
        <a:tabLst/>
        <a:defRPr sz="3200" b="1" i="0" u="none" strike="noStrike" cap="none" spc="0" baseline="0">
          <a:ln>
            <a:noFill/>
          </a:ln>
          <a:solidFill>
            <a:srgbClr val="000000"/>
          </a:solidFill>
          <a:uFillTx/>
          <a:latin typeface="+mn-lt"/>
          <a:ea typeface="+mn-ea"/>
          <a:cs typeface="+mn-cs"/>
          <a:sym typeface="Avenir Next"/>
        </a:defRPr>
      </a:lvl2pPr>
      <a:lvl3pPr marL="0" marR="0" indent="0" algn="l" defTabSz="914400" rtl="0" latinLnBrk="0">
        <a:lnSpc>
          <a:spcPct val="100000"/>
        </a:lnSpc>
        <a:spcBef>
          <a:spcPts val="0"/>
        </a:spcBef>
        <a:spcAft>
          <a:spcPts val="0"/>
        </a:spcAft>
        <a:buClrTx/>
        <a:buSzTx/>
        <a:buFontTx/>
        <a:buNone/>
        <a:tabLst/>
        <a:defRPr sz="3200" b="1" i="0" u="none" strike="noStrike" cap="none" spc="0" baseline="0">
          <a:ln>
            <a:noFill/>
          </a:ln>
          <a:solidFill>
            <a:srgbClr val="000000"/>
          </a:solidFill>
          <a:uFillTx/>
          <a:latin typeface="+mn-lt"/>
          <a:ea typeface="+mn-ea"/>
          <a:cs typeface="+mn-cs"/>
          <a:sym typeface="Avenir Next"/>
        </a:defRPr>
      </a:lvl3pPr>
      <a:lvl4pPr marL="0" marR="0" indent="0" algn="l" defTabSz="914400" rtl="0" latinLnBrk="0">
        <a:lnSpc>
          <a:spcPct val="100000"/>
        </a:lnSpc>
        <a:spcBef>
          <a:spcPts val="0"/>
        </a:spcBef>
        <a:spcAft>
          <a:spcPts val="0"/>
        </a:spcAft>
        <a:buClrTx/>
        <a:buSzTx/>
        <a:buFontTx/>
        <a:buNone/>
        <a:tabLst/>
        <a:defRPr sz="3200" b="1" i="0" u="none" strike="noStrike" cap="none" spc="0" baseline="0">
          <a:ln>
            <a:noFill/>
          </a:ln>
          <a:solidFill>
            <a:srgbClr val="000000"/>
          </a:solidFill>
          <a:uFillTx/>
          <a:latin typeface="+mn-lt"/>
          <a:ea typeface="+mn-ea"/>
          <a:cs typeface="+mn-cs"/>
          <a:sym typeface="Avenir Next"/>
        </a:defRPr>
      </a:lvl4pPr>
      <a:lvl5pPr marL="0" marR="0" indent="0" algn="l" defTabSz="914400" rtl="0" latinLnBrk="0">
        <a:lnSpc>
          <a:spcPct val="100000"/>
        </a:lnSpc>
        <a:spcBef>
          <a:spcPts val="0"/>
        </a:spcBef>
        <a:spcAft>
          <a:spcPts val="0"/>
        </a:spcAft>
        <a:buClrTx/>
        <a:buSzTx/>
        <a:buFontTx/>
        <a:buNone/>
        <a:tabLst/>
        <a:defRPr sz="3200" b="1" i="0" u="none" strike="noStrike" cap="none" spc="0" baseline="0">
          <a:ln>
            <a:noFill/>
          </a:ln>
          <a:solidFill>
            <a:srgbClr val="000000"/>
          </a:solidFill>
          <a:uFillTx/>
          <a:latin typeface="+mn-lt"/>
          <a:ea typeface="+mn-ea"/>
          <a:cs typeface="+mn-cs"/>
          <a:sym typeface="Avenir Next"/>
        </a:defRPr>
      </a:lvl5pPr>
      <a:lvl6pPr marL="0" marR="0" indent="457200" algn="l" defTabSz="914400" rtl="0" latinLnBrk="0">
        <a:lnSpc>
          <a:spcPct val="100000"/>
        </a:lnSpc>
        <a:spcBef>
          <a:spcPts val="0"/>
        </a:spcBef>
        <a:spcAft>
          <a:spcPts val="0"/>
        </a:spcAft>
        <a:buClrTx/>
        <a:buSzTx/>
        <a:buFontTx/>
        <a:buNone/>
        <a:tabLst/>
        <a:defRPr sz="3200" b="1" i="0" u="none" strike="noStrike" cap="none" spc="0" baseline="0">
          <a:ln>
            <a:noFill/>
          </a:ln>
          <a:solidFill>
            <a:srgbClr val="000000"/>
          </a:solidFill>
          <a:uFillTx/>
          <a:latin typeface="+mn-lt"/>
          <a:ea typeface="+mn-ea"/>
          <a:cs typeface="+mn-cs"/>
          <a:sym typeface="Avenir Next"/>
        </a:defRPr>
      </a:lvl6pPr>
      <a:lvl7pPr marL="0" marR="0" indent="914400" algn="l" defTabSz="914400" rtl="0" latinLnBrk="0">
        <a:lnSpc>
          <a:spcPct val="100000"/>
        </a:lnSpc>
        <a:spcBef>
          <a:spcPts val="0"/>
        </a:spcBef>
        <a:spcAft>
          <a:spcPts val="0"/>
        </a:spcAft>
        <a:buClrTx/>
        <a:buSzTx/>
        <a:buFontTx/>
        <a:buNone/>
        <a:tabLst/>
        <a:defRPr sz="3200" b="1" i="0" u="none" strike="noStrike" cap="none" spc="0" baseline="0">
          <a:ln>
            <a:noFill/>
          </a:ln>
          <a:solidFill>
            <a:srgbClr val="000000"/>
          </a:solidFill>
          <a:uFillTx/>
          <a:latin typeface="+mn-lt"/>
          <a:ea typeface="+mn-ea"/>
          <a:cs typeface="+mn-cs"/>
          <a:sym typeface="Avenir Next"/>
        </a:defRPr>
      </a:lvl7pPr>
      <a:lvl8pPr marL="0" marR="0" indent="1371600" algn="l" defTabSz="914400" rtl="0" latinLnBrk="0">
        <a:lnSpc>
          <a:spcPct val="100000"/>
        </a:lnSpc>
        <a:spcBef>
          <a:spcPts val="0"/>
        </a:spcBef>
        <a:spcAft>
          <a:spcPts val="0"/>
        </a:spcAft>
        <a:buClrTx/>
        <a:buSzTx/>
        <a:buFontTx/>
        <a:buNone/>
        <a:tabLst/>
        <a:defRPr sz="3200" b="1" i="0" u="none" strike="noStrike" cap="none" spc="0" baseline="0">
          <a:ln>
            <a:noFill/>
          </a:ln>
          <a:solidFill>
            <a:srgbClr val="000000"/>
          </a:solidFill>
          <a:uFillTx/>
          <a:latin typeface="+mn-lt"/>
          <a:ea typeface="+mn-ea"/>
          <a:cs typeface="+mn-cs"/>
          <a:sym typeface="Avenir Next"/>
        </a:defRPr>
      </a:lvl8pPr>
      <a:lvl9pPr marL="0" marR="0" indent="1828800" algn="l" defTabSz="914400" rtl="0" latinLnBrk="0">
        <a:lnSpc>
          <a:spcPct val="100000"/>
        </a:lnSpc>
        <a:spcBef>
          <a:spcPts val="0"/>
        </a:spcBef>
        <a:spcAft>
          <a:spcPts val="0"/>
        </a:spcAft>
        <a:buClrTx/>
        <a:buSzTx/>
        <a:buFontTx/>
        <a:buNone/>
        <a:tabLst/>
        <a:defRPr sz="3200" b="1" i="0" u="none" strike="noStrike" cap="none" spc="0" baseline="0">
          <a:ln>
            <a:noFill/>
          </a:ln>
          <a:solidFill>
            <a:srgbClr val="000000"/>
          </a:solidFill>
          <a:uFillTx/>
          <a:latin typeface="+mn-lt"/>
          <a:ea typeface="+mn-ea"/>
          <a:cs typeface="+mn-cs"/>
          <a:sym typeface="Avenir Next"/>
        </a:defRPr>
      </a:lvl9pPr>
    </p:titleStyle>
    <p:bodyStyle>
      <a:lvl1pPr marL="342900" marR="0" indent="-342900" algn="l" defTabSz="914400"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venir Next"/>
        </a:defRPr>
      </a:lvl1pPr>
      <a:lvl2pPr marL="342900" marR="0" indent="114300" algn="l" defTabSz="914400"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venir Next"/>
        </a:defRPr>
      </a:lvl2pPr>
      <a:lvl3pPr marL="342900" marR="0" indent="571500" algn="l" defTabSz="914400"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venir Next"/>
        </a:defRPr>
      </a:lvl3pPr>
      <a:lvl4pPr marL="342900" marR="0" indent="1028700" algn="l" defTabSz="914400"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venir Next"/>
        </a:defRPr>
      </a:lvl4pPr>
      <a:lvl5pPr marL="342900" marR="0" indent="1485900" algn="l" defTabSz="914400"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venir Next"/>
        </a:defRPr>
      </a:lvl5pPr>
      <a:lvl6pPr marL="342900" marR="0" indent="114300" algn="l" defTabSz="914400"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venir Next"/>
        </a:defRPr>
      </a:lvl6pPr>
      <a:lvl7pPr marL="342900" marR="0" indent="571500" algn="l" defTabSz="914400"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venir Next"/>
        </a:defRPr>
      </a:lvl7pPr>
      <a:lvl8pPr marL="342900" marR="0" indent="1028700" algn="l" defTabSz="914400"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venir Next"/>
        </a:defRPr>
      </a:lvl8pPr>
      <a:lvl9pPr marL="342900" marR="0" indent="1485900" algn="l" defTabSz="914400" rtl="0" latinLnBrk="0">
        <a:lnSpc>
          <a:spcPct val="100000"/>
        </a:lnSpc>
        <a:spcBef>
          <a:spcPts val="0"/>
        </a:spcBef>
        <a:spcAft>
          <a:spcPts val="0"/>
        </a:spcAft>
        <a:buClrTx/>
        <a:buSzTx/>
        <a:buFontTx/>
        <a:buNone/>
        <a:tabLst/>
        <a:defRPr sz="7200" b="0" i="0" u="none" strike="noStrike" cap="none" spc="0" baseline="0">
          <a:ln>
            <a:noFill/>
          </a:ln>
          <a:solidFill>
            <a:srgbClr val="000000"/>
          </a:solidFill>
          <a:uFillTx/>
          <a:latin typeface="+mn-lt"/>
          <a:ea typeface="+mn-ea"/>
          <a:cs typeface="+mn-cs"/>
          <a:sym typeface="Avenir Next"/>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venir Next"/>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venir Next"/>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venir Next"/>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venir Next"/>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venir Next"/>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venir Next"/>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venir Next"/>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venir Next"/>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venir Nex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tif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12" name="Rectangle 2"/>
          <p:cNvSpPr txBox="1"/>
          <p:nvPr/>
        </p:nvSpPr>
        <p:spPr>
          <a:xfrm>
            <a:off x="9133251" y="17314110"/>
            <a:ext cx="4336410" cy="133318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algn="l">
              <a:lnSpc>
                <a:spcPct val="110000"/>
              </a:lnSpc>
              <a:defRPr sz="1600" b="1">
                <a:latin typeface="Arial"/>
                <a:ea typeface="Arial"/>
                <a:cs typeface="Arial"/>
                <a:sym typeface="Arial"/>
              </a:defRPr>
            </a:lvl1pPr>
          </a:lstStyle>
          <a:p>
            <a:r>
              <a:rPr lang="en-AU" dirty="0"/>
              <a:t>Reference:</a:t>
            </a:r>
          </a:p>
          <a:p>
            <a:r>
              <a:rPr lang="en-AU" b="0" dirty="0"/>
              <a:t>Vercruysse J, </a:t>
            </a:r>
            <a:r>
              <a:rPr lang="en-AU" b="0" dirty="0" err="1"/>
              <a:t>Claerebout</a:t>
            </a:r>
            <a:r>
              <a:rPr lang="en-AU" b="0" dirty="0"/>
              <a:t> E. Treatment vs non-treatment of helminth infections in cattle: defining the threshold. </a:t>
            </a:r>
            <a:r>
              <a:rPr lang="en-AU" b="0" i="1" dirty="0"/>
              <a:t>Veterinary Parasitology</a:t>
            </a:r>
            <a:r>
              <a:rPr lang="en-AU" b="0" dirty="0"/>
              <a:t> 98, 195-214</a:t>
            </a:r>
            <a:r>
              <a:rPr b="0" dirty="0"/>
              <a:t>.</a:t>
            </a:r>
          </a:p>
        </p:txBody>
      </p:sp>
      <p:sp>
        <p:nvSpPr>
          <p:cNvPr id="114" name="Rectangle 4"/>
          <p:cNvSpPr txBox="1"/>
          <p:nvPr/>
        </p:nvSpPr>
        <p:spPr>
          <a:xfrm>
            <a:off x="8998590" y="18646323"/>
            <a:ext cx="4336410" cy="36933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algn="r">
              <a:defRPr sz="1200">
                <a:latin typeface="Arial"/>
                <a:ea typeface="Arial"/>
                <a:cs typeface="Arial"/>
                <a:sym typeface="Arial"/>
              </a:defRPr>
            </a:lvl1pPr>
          </a:lstStyle>
          <a:p>
            <a:r>
              <a:rPr dirty="0"/>
              <a:t>Copyright © 20</a:t>
            </a:r>
            <a:r>
              <a:rPr lang="en-GB" dirty="0"/>
              <a:t>21</a:t>
            </a:r>
            <a:r>
              <a:rPr dirty="0"/>
              <a:t> </a:t>
            </a:r>
            <a:r>
              <a:rPr lang="en-AU" dirty="0"/>
              <a:t>Andrew Dowling, andrew.f.dowling@outlook.com</a:t>
            </a:r>
            <a:endParaRPr dirty="0"/>
          </a:p>
        </p:txBody>
      </p:sp>
      <p:sp>
        <p:nvSpPr>
          <p:cNvPr id="115" name="Rectangle 5"/>
          <p:cNvSpPr txBox="1"/>
          <p:nvPr/>
        </p:nvSpPr>
        <p:spPr>
          <a:xfrm>
            <a:off x="827087" y="3346948"/>
            <a:ext cx="12090401"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a:defRPr sz="2400">
                <a:latin typeface="Arial"/>
                <a:ea typeface="Arial"/>
                <a:cs typeface="Arial"/>
                <a:sym typeface="Arial"/>
              </a:defRPr>
            </a:lvl1pPr>
          </a:lstStyle>
          <a:p>
            <a:r>
              <a:rPr lang="en-AU" sz="1600" dirty="0"/>
              <a:t>A Dowling</a:t>
            </a:r>
            <a:r>
              <a:rPr lang="en-AU" sz="1600" baseline="30000" dirty="0"/>
              <a:t>1</a:t>
            </a:r>
            <a:r>
              <a:rPr lang="en-AU" sz="1600" dirty="0"/>
              <a:t>, L Howe</a:t>
            </a:r>
            <a:r>
              <a:rPr lang="en-AU" sz="1600" baseline="30000" dirty="0"/>
              <a:t>2</a:t>
            </a:r>
            <a:r>
              <a:rPr lang="en-AU" sz="1600" dirty="0"/>
              <a:t>, K Lawrence</a:t>
            </a:r>
            <a:r>
              <a:rPr lang="en-AU" sz="1600" baseline="30000" dirty="0"/>
              <a:t>2</a:t>
            </a:r>
            <a:r>
              <a:rPr lang="en-AU" sz="1600" dirty="0"/>
              <a:t>, W Pomroy</a:t>
            </a:r>
            <a:r>
              <a:rPr lang="en-AU" sz="1600" baseline="30000" dirty="0"/>
              <a:t>2</a:t>
            </a:r>
            <a:r>
              <a:rPr lang="en-AU" sz="1600" dirty="0"/>
              <a:t>, I Scott</a:t>
            </a:r>
            <a:r>
              <a:rPr lang="en-AU" sz="1600" baseline="30000" dirty="0"/>
              <a:t>2</a:t>
            </a:r>
          </a:p>
          <a:p>
            <a:r>
              <a:rPr lang="en-AU" sz="1600" dirty="0"/>
              <a:t>PGG Wrightson Ltd,</a:t>
            </a:r>
            <a:r>
              <a:rPr lang="en-US" sz="1600" dirty="0"/>
              <a:t> 1 Robin Mann Place, Christchurch</a:t>
            </a:r>
            <a:r>
              <a:rPr lang="en-AU" sz="1600" baseline="30000" dirty="0"/>
              <a:t>1</a:t>
            </a:r>
            <a:r>
              <a:rPr lang="en-AU" sz="1600" dirty="0"/>
              <a:t> . Massey University, Tennent Drive, Palmerston North.</a:t>
            </a:r>
            <a:r>
              <a:rPr lang="en-AU" sz="1600" baseline="30000" dirty="0"/>
              <a:t>2</a:t>
            </a:r>
            <a:endParaRPr lang="en-AU" sz="1600" dirty="0"/>
          </a:p>
        </p:txBody>
      </p:sp>
      <p:sp>
        <p:nvSpPr>
          <p:cNvPr id="116" name="Rectangle 6"/>
          <p:cNvSpPr txBox="1"/>
          <p:nvPr/>
        </p:nvSpPr>
        <p:spPr>
          <a:xfrm>
            <a:off x="499906" y="5156929"/>
            <a:ext cx="6045200" cy="857824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just">
              <a:lnSpc>
                <a:spcPct val="140000"/>
              </a:lnSpc>
              <a:defRPr sz="1600">
                <a:latin typeface="Arial"/>
                <a:ea typeface="Arial"/>
                <a:cs typeface="Arial"/>
                <a:sym typeface="Arial"/>
              </a:defRPr>
            </a:lvl1pPr>
          </a:lstStyle>
          <a:p>
            <a:r>
              <a:rPr lang="en-AU" b="1" dirty="0"/>
              <a:t>Background: </a:t>
            </a:r>
            <a:r>
              <a:rPr lang="en-AU" dirty="0"/>
              <a:t>The West Coast of the South Island lies between latitude -41 to -43 North and latitude 169 to 172 East bounded to the west by coast and east by mountain with 1600-4000mm annual rainfall and mean month temperature ranging from 5 to 18 </a:t>
            </a:r>
            <a:r>
              <a:rPr lang="en-AU" dirty="0" err="1"/>
              <a:t>celsius</a:t>
            </a:r>
            <a:r>
              <a:rPr lang="en-AU" dirty="0"/>
              <a:t>. Spring calving dairy cows are pasture fed with a non-lactating period of about two months over the winter, with heifers being introduced to the herd and other cows removed. Liver fluke infection is considered to be common and anthelmintic treatment targeting liver fluke may be used in the non-lactating period.    </a:t>
            </a:r>
          </a:p>
          <a:p>
            <a:endParaRPr lang="en-AU" dirty="0"/>
          </a:p>
          <a:p>
            <a:r>
              <a:rPr lang="en-AU" b="1" dirty="0"/>
              <a:t>Method: </a:t>
            </a:r>
            <a:r>
              <a:rPr lang="en-AU" dirty="0"/>
              <a:t>Bulk milk samples from WMC suppliers collected in March and Spring were analysed  using the IDEXX Fasciolosis Verification kit Bulk Milk ELISA (BME) kit.  This test categorises herds into four levels in liver fluke infection based on SP percentage (SP%) of the sample calculated against a positive control (Table 1). Production is limited when 25% or more of the herd are infected (</a:t>
            </a:r>
            <a:r>
              <a:rPr lang="en-AU" dirty="0" err="1"/>
              <a:t>Vercruysse</a:t>
            </a:r>
            <a:r>
              <a:rPr lang="en-AU" dirty="0"/>
              <a:t> &amp; </a:t>
            </a:r>
            <a:r>
              <a:rPr lang="en-AU" dirty="0" err="1"/>
              <a:t>Claerebout</a:t>
            </a:r>
            <a:r>
              <a:rPr lang="en-AU" dirty="0"/>
              <a:t>, 2001). </a:t>
            </a:r>
          </a:p>
          <a:p>
            <a:endParaRPr lang="en-AU" dirty="0"/>
          </a:p>
          <a:p>
            <a:r>
              <a:rPr lang="en-AU" b="1" dirty="0"/>
              <a:t>Table 1:</a:t>
            </a:r>
            <a:r>
              <a:rPr lang="en-AU" dirty="0"/>
              <a:t> IDEXX Fasciolosis Verification kit correlation table</a:t>
            </a:r>
          </a:p>
          <a:p>
            <a:endParaRPr lang="en-AU" dirty="0"/>
          </a:p>
          <a:p>
            <a:endParaRPr lang="en-AU" dirty="0"/>
          </a:p>
          <a:p>
            <a:endParaRPr lang="en-AU" dirty="0"/>
          </a:p>
          <a:p>
            <a:endParaRPr lang="en-AU" dirty="0"/>
          </a:p>
          <a:p>
            <a:endParaRPr lang="en-AU" dirty="0"/>
          </a:p>
          <a:p>
            <a:r>
              <a:rPr lang="en-AU" dirty="0"/>
              <a:t> </a:t>
            </a:r>
          </a:p>
        </p:txBody>
      </p:sp>
      <p:sp>
        <p:nvSpPr>
          <p:cNvPr id="117" name="Rectangle 7"/>
          <p:cNvSpPr txBox="1"/>
          <p:nvPr/>
        </p:nvSpPr>
        <p:spPr>
          <a:xfrm>
            <a:off x="858553" y="1720889"/>
            <a:ext cx="12090401" cy="147732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a:defRPr sz="3200" b="1">
                <a:latin typeface="Arial"/>
                <a:ea typeface="Arial"/>
                <a:cs typeface="Arial"/>
                <a:sym typeface="Arial"/>
              </a:defRPr>
            </a:lvl1pPr>
          </a:lstStyle>
          <a:p>
            <a:r>
              <a:rPr lang="en-AU" dirty="0"/>
              <a:t>Prevalence of liver fluke on the West Coast of the South Island of New Zealand sampled in the autumn and spring of consecutive lactations</a:t>
            </a:r>
            <a:endParaRPr dirty="0"/>
          </a:p>
        </p:txBody>
      </p:sp>
      <p:pic>
        <p:nvPicPr>
          <p:cNvPr id="3" name="Picture 2">
            <a:extLst>
              <a:ext uri="{FF2B5EF4-FFF2-40B4-BE49-F238E27FC236}">
                <a16:creationId xmlns:a16="http://schemas.microsoft.com/office/drawing/2014/main" id="{DC462791-FE9F-4145-8F27-12D9DB341C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61200" y="736901"/>
            <a:ext cx="5842000" cy="747898"/>
          </a:xfrm>
          <a:prstGeom prst="rect">
            <a:avLst/>
          </a:prstGeom>
        </p:spPr>
      </p:pic>
      <p:sp>
        <p:nvSpPr>
          <p:cNvPr id="12" name="Rectangle 8">
            <a:extLst>
              <a:ext uri="{FF2B5EF4-FFF2-40B4-BE49-F238E27FC236}">
                <a16:creationId xmlns:a16="http://schemas.microsoft.com/office/drawing/2014/main" id="{3A9C59AB-C6ED-4B02-AA40-3E8535C2AD96}"/>
              </a:ext>
            </a:extLst>
          </p:cNvPr>
          <p:cNvSpPr txBox="1"/>
          <p:nvPr/>
        </p:nvSpPr>
        <p:spPr>
          <a:xfrm>
            <a:off x="7029454" y="5098843"/>
            <a:ext cx="5842000" cy="649922"/>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just">
              <a:lnSpc>
                <a:spcPct val="140000"/>
              </a:lnSpc>
              <a:defRPr sz="1600">
                <a:latin typeface="Arial"/>
                <a:ea typeface="Arial"/>
                <a:cs typeface="Arial"/>
                <a:sym typeface="Arial"/>
              </a:defRPr>
            </a:lvl1pPr>
          </a:lstStyle>
          <a:p>
            <a:r>
              <a:rPr lang="en-AU" b="1" dirty="0"/>
              <a:t>Results: </a:t>
            </a:r>
            <a:r>
              <a:rPr lang="en-AU" dirty="0"/>
              <a:t>In the autumn 57% of herds had production limiting infection, compared to 50% in the spring (Table 2).</a:t>
            </a:r>
            <a:endParaRPr dirty="0"/>
          </a:p>
        </p:txBody>
      </p:sp>
      <p:graphicFrame>
        <p:nvGraphicFramePr>
          <p:cNvPr id="18" name="Table 17">
            <a:extLst>
              <a:ext uri="{FF2B5EF4-FFF2-40B4-BE49-F238E27FC236}">
                <a16:creationId xmlns:a16="http://schemas.microsoft.com/office/drawing/2014/main" id="{6323C0B0-CC5B-4564-8BA9-E8FADD4DBE1E}"/>
              </a:ext>
            </a:extLst>
          </p:cNvPr>
          <p:cNvGraphicFramePr>
            <a:graphicFrameLocks noGrp="1"/>
          </p:cNvGraphicFramePr>
          <p:nvPr>
            <p:extLst>
              <p:ext uri="{D42A27DB-BD31-4B8C-83A1-F6EECF244321}">
                <p14:modId xmlns:p14="http://schemas.microsoft.com/office/powerpoint/2010/main" val="483059967"/>
              </p:ext>
            </p:extLst>
          </p:nvPr>
        </p:nvGraphicFramePr>
        <p:xfrm>
          <a:off x="492762" y="11629887"/>
          <a:ext cx="6052344" cy="1604214"/>
        </p:xfrm>
        <a:graphic>
          <a:graphicData uri="http://schemas.openxmlformats.org/drawingml/2006/table">
            <a:tbl>
              <a:tblPr/>
              <a:tblGrid>
                <a:gridCol w="1182413">
                  <a:extLst>
                    <a:ext uri="{9D8B030D-6E8A-4147-A177-3AD203B41FA5}">
                      <a16:colId xmlns:a16="http://schemas.microsoft.com/office/drawing/2014/main" val="1354690972"/>
                    </a:ext>
                  </a:extLst>
                </a:gridCol>
                <a:gridCol w="2496857">
                  <a:extLst>
                    <a:ext uri="{9D8B030D-6E8A-4147-A177-3AD203B41FA5}">
                      <a16:colId xmlns:a16="http://schemas.microsoft.com/office/drawing/2014/main" val="4120122621"/>
                    </a:ext>
                  </a:extLst>
                </a:gridCol>
                <a:gridCol w="2373074">
                  <a:extLst>
                    <a:ext uri="{9D8B030D-6E8A-4147-A177-3AD203B41FA5}">
                      <a16:colId xmlns:a16="http://schemas.microsoft.com/office/drawing/2014/main" val="4175008980"/>
                    </a:ext>
                  </a:extLst>
                </a:gridCol>
              </a:tblGrid>
              <a:tr h="267369">
                <a:tc gridSpan="3">
                  <a:txBody>
                    <a:bodyPr/>
                    <a:lstStyle/>
                    <a:p>
                      <a:pPr algn="ctr" fontAlgn="b"/>
                      <a:r>
                        <a:rPr lang="en-AU" sz="1600" b="0" i="0" u="none" strike="noStrike" dirty="0">
                          <a:solidFill>
                            <a:srgbClr val="000000"/>
                          </a:solidFill>
                          <a:effectLst/>
                          <a:latin typeface="Calibri" panose="020F0502020204030204" pitchFamily="34" charset="0"/>
                        </a:rPr>
                        <a:t>Bulk Milk ELISA results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extLst>
                  <a:ext uri="{0D108BD9-81ED-4DB2-BD59-A6C34878D82A}">
                    <a16:rowId xmlns:a16="http://schemas.microsoft.com/office/drawing/2014/main" val="4180004879"/>
                  </a:ext>
                </a:extLst>
              </a:tr>
              <a:tr h="267369">
                <a:tc>
                  <a:txBody>
                    <a:bodyPr/>
                    <a:lstStyle/>
                    <a:p>
                      <a:pPr algn="ctr" fontAlgn="b"/>
                      <a:r>
                        <a:rPr lang="en-AU" sz="1600" b="0" i="0" u="none" strike="noStrike" dirty="0">
                          <a:solidFill>
                            <a:srgbClr val="000000"/>
                          </a:solidFill>
                          <a:effectLst/>
                          <a:latin typeface="Calibri" panose="020F0502020204030204" pitchFamily="34" charset="0"/>
                        </a:rPr>
                        <a:t>SP%</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1600" b="0" i="0" u="none" strike="noStrike" dirty="0">
                          <a:solidFill>
                            <a:srgbClr val="000000"/>
                          </a:solidFill>
                          <a:effectLst/>
                          <a:latin typeface="Calibri" panose="020F0502020204030204" pitchFamily="34" charset="0"/>
                        </a:rPr>
                        <a:t>Prevalence of Infection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1600" b="0" i="0" u="none" strike="noStrike" dirty="0">
                          <a:solidFill>
                            <a:srgbClr val="000000"/>
                          </a:solidFill>
                          <a:effectLst/>
                          <a:latin typeface="Calibri" panose="020F0502020204030204" pitchFamily="34" charset="0"/>
                        </a:rPr>
                        <a:t>Infection description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788341"/>
                  </a:ext>
                </a:extLst>
              </a:tr>
              <a:tr h="267369">
                <a:tc>
                  <a:txBody>
                    <a:bodyPr/>
                    <a:lstStyle/>
                    <a:p>
                      <a:pPr algn="ctr" fontAlgn="b"/>
                      <a:r>
                        <a:rPr lang="en-AU" sz="1600" b="0" i="0" u="none" strike="noStrike" dirty="0">
                          <a:solidFill>
                            <a:srgbClr val="000000"/>
                          </a:solidFill>
                          <a:effectLst/>
                          <a:latin typeface="Calibri" panose="020F0502020204030204" pitchFamily="34" charset="0"/>
                        </a:rPr>
                        <a:t>≤30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AU" sz="1600" b="0" i="0" u="none" strike="noStrike" dirty="0">
                          <a:solidFill>
                            <a:srgbClr val="000000"/>
                          </a:solidFill>
                          <a:effectLst/>
                          <a:latin typeface="Calibri" panose="020F0502020204030204" pitchFamily="34" charset="0"/>
                        </a:rPr>
                        <a:t>Negative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AU" sz="1600" b="0" i="0" u="none" strike="noStrike" dirty="0">
                          <a:solidFill>
                            <a:srgbClr val="000000"/>
                          </a:solidFill>
                          <a:effectLst/>
                          <a:latin typeface="Calibri" panose="020F0502020204030204" pitchFamily="34" charset="0"/>
                        </a:rPr>
                        <a:t>no or very weak</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3745205649"/>
                  </a:ext>
                </a:extLst>
              </a:tr>
              <a:tr h="267369">
                <a:tc>
                  <a:txBody>
                    <a:bodyPr/>
                    <a:lstStyle/>
                    <a:p>
                      <a:pPr algn="ctr" fontAlgn="b"/>
                      <a:r>
                        <a:rPr lang="en-AU" sz="1600" b="0" i="0" u="none" strike="noStrike">
                          <a:solidFill>
                            <a:srgbClr val="000000"/>
                          </a:solidFill>
                          <a:effectLst/>
                          <a:latin typeface="Calibri" panose="020F0502020204030204" pitchFamily="34" charset="0"/>
                        </a:rPr>
                        <a:t>30.1-80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en-AU" sz="1600" b="0" i="0" u="none" strike="noStrike" dirty="0">
                          <a:solidFill>
                            <a:srgbClr val="000000"/>
                          </a:solidFill>
                          <a:effectLst/>
                          <a:latin typeface="Calibri" panose="020F0502020204030204" pitchFamily="34" charset="0"/>
                        </a:rPr>
                        <a:t>&lt;20%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en-AU" sz="1600" b="0" i="0" u="none" strike="noStrike" dirty="0">
                          <a:solidFill>
                            <a:srgbClr val="000000"/>
                          </a:solidFill>
                          <a:effectLst/>
                          <a:latin typeface="Calibri" panose="020F0502020204030204" pitchFamily="34" charset="0"/>
                        </a:rPr>
                        <a:t>low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extLst>
                  <a:ext uri="{0D108BD9-81ED-4DB2-BD59-A6C34878D82A}">
                    <a16:rowId xmlns:a16="http://schemas.microsoft.com/office/drawing/2014/main" val="2016019126"/>
                  </a:ext>
                </a:extLst>
              </a:tr>
              <a:tr h="267369">
                <a:tc>
                  <a:txBody>
                    <a:bodyPr/>
                    <a:lstStyle/>
                    <a:p>
                      <a:pPr algn="ctr" fontAlgn="b"/>
                      <a:r>
                        <a:rPr lang="en-AU" sz="1600" b="0" i="0" u="none" strike="noStrike">
                          <a:solidFill>
                            <a:srgbClr val="000000"/>
                          </a:solidFill>
                          <a:effectLst/>
                          <a:latin typeface="Calibri" panose="020F0502020204030204" pitchFamily="34" charset="0"/>
                        </a:rPr>
                        <a:t>80.1-150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AU" sz="1600" b="0" i="0" u="none" strike="noStrike" dirty="0">
                          <a:solidFill>
                            <a:srgbClr val="000000"/>
                          </a:solidFill>
                          <a:effectLst/>
                          <a:latin typeface="Calibri" panose="020F0502020204030204" pitchFamily="34" charset="0"/>
                        </a:rPr>
                        <a:t>20-50%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AU" sz="1600" b="0" i="0" u="none" strike="noStrike" dirty="0">
                          <a:solidFill>
                            <a:srgbClr val="000000"/>
                          </a:solidFill>
                          <a:effectLst/>
                          <a:latin typeface="Calibri" panose="020F0502020204030204" pitchFamily="34" charset="0"/>
                        </a:rPr>
                        <a:t>medium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2602428499"/>
                  </a:ext>
                </a:extLst>
              </a:tr>
              <a:tr h="267369">
                <a:tc>
                  <a:txBody>
                    <a:bodyPr/>
                    <a:lstStyle/>
                    <a:p>
                      <a:pPr algn="ctr" fontAlgn="b"/>
                      <a:r>
                        <a:rPr lang="en-AU" sz="1600" b="0" i="0" u="none" strike="noStrike" dirty="0">
                          <a:solidFill>
                            <a:srgbClr val="000000"/>
                          </a:solidFill>
                          <a:effectLst/>
                          <a:latin typeface="Calibri" panose="020F0502020204030204" pitchFamily="34" charset="0"/>
                        </a:rPr>
                        <a:t>≥150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AU" sz="1600" b="0" i="0" u="none" strike="noStrike" dirty="0">
                          <a:solidFill>
                            <a:srgbClr val="000000"/>
                          </a:solidFill>
                          <a:effectLst/>
                          <a:latin typeface="Calibri" panose="020F0502020204030204" pitchFamily="34" charset="0"/>
                        </a:rPr>
                        <a:t>&gt;50%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AU" sz="1600" b="0" i="0" u="none" strike="noStrike" dirty="0">
                          <a:solidFill>
                            <a:srgbClr val="000000"/>
                          </a:solidFill>
                          <a:effectLst/>
                          <a:latin typeface="Calibri" panose="020F0502020204030204" pitchFamily="34" charset="0"/>
                        </a:rPr>
                        <a:t>strong (high)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009744671"/>
                  </a:ext>
                </a:extLst>
              </a:tr>
            </a:tbl>
          </a:graphicData>
        </a:graphic>
      </p:graphicFrame>
      <p:sp>
        <p:nvSpPr>
          <p:cNvPr id="19" name="Rectangle 8">
            <a:extLst>
              <a:ext uri="{FF2B5EF4-FFF2-40B4-BE49-F238E27FC236}">
                <a16:creationId xmlns:a16="http://schemas.microsoft.com/office/drawing/2014/main" id="{DB876B60-5623-4D80-915A-D4D5E6EDE730}"/>
              </a:ext>
            </a:extLst>
          </p:cNvPr>
          <p:cNvSpPr txBox="1"/>
          <p:nvPr/>
        </p:nvSpPr>
        <p:spPr>
          <a:xfrm>
            <a:off x="7061200" y="7686266"/>
            <a:ext cx="5934744" cy="5820568"/>
          </a:xfrm>
          <a:prstGeom prst="rect">
            <a:avLst/>
          </a:prstGeom>
          <a:ln w="12700">
            <a:noFill/>
            <a:miter lim="400000"/>
          </a:ln>
          <a:extLst>
            <a:ext uri="{C572A759-6A51-4108-AA02-DFA0A04FC94B}">
              <ma14:wrappingTextBoxFlag xmlns:ma14="http://schemas.microsoft.com/office/mac/drawingml/2011/main" xmlns="" val="1"/>
            </a:ext>
          </a:extLst>
        </p:spPr>
        <p:txBody>
          <a:bodyPr wrap="square" lIns="0" tIns="0" rIns="0" bIns="0">
            <a:spAutoFit/>
          </a:bodyPr>
          <a:lstStyle>
            <a:lvl1pPr algn="just">
              <a:lnSpc>
                <a:spcPct val="140000"/>
              </a:lnSpc>
              <a:defRPr sz="1600">
                <a:latin typeface="Arial"/>
                <a:ea typeface="Arial"/>
                <a:cs typeface="Arial"/>
                <a:sym typeface="Arial"/>
              </a:defRPr>
            </a:lvl1pPr>
          </a:lstStyle>
          <a:p>
            <a:r>
              <a:rPr lang="en-AU" dirty="0"/>
              <a:t>To determine the repeatability of the BME test 99 herds were sampled on two occasions in the autumn with an interval of one to two weeks.  The Cohens kappa analysis </a:t>
            </a:r>
            <a:r>
              <a:rPr lang="en-US" dirty="0"/>
              <a:t>of the diagnostic category of each herd was 0.7 </a:t>
            </a:r>
            <a:r>
              <a:rPr lang="en-NZ" dirty="0"/>
              <a:t>(95% CI 0.58 – 0.82) which indicates a “substantial” agreement between the two test points. </a:t>
            </a:r>
            <a:r>
              <a:rPr lang="en-US" dirty="0"/>
              <a:t>There were 388 farms sampled both in the autumn and spring and the Cohens kappa analysis of the diagnostic category of each herd was 0.57 (95% CI 0.51- 0.63) which indicates a “moderate” agreement between the two sample points. There was an overall SP% reduction of 23% from 115 to 88 from March to October, although this did not always change the IDEXX BME categorization for individual farms. </a:t>
            </a:r>
            <a:r>
              <a:rPr lang="en-AU" dirty="0"/>
              <a:t>Mapping of the farm data showed that coastal farms tended to have a high infection rate whereas inland farms in the Grey River Valley and Maruia River valley tended to have lower levels of fluke infection (Figure 1).  Further work will compare these actual results with climate modelling data.</a:t>
            </a:r>
            <a:endParaRPr dirty="0"/>
          </a:p>
        </p:txBody>
      </p:sp>
      <p:sp>
        <p:nvSpPr>
          <p:cNvPr id="7" name="TextBox 6">
            <a:extLst>
              <a:ext uri="{FF2B5EF4-FFF2-40B4-BE49-F238E27FC236}">
                <a16:creationId xmlns:a16="http://schemas.microsoft.com/office/drawing/2014/main" id="{084FDF22-ED79-46CA-8297-85366EC22FBA}"/>
              </a:ext>
            </a:extLst>
          </p:cNvPr>
          <p:cNvSpPr txBox="1"/>
          <p:nvPr/>
        </p:nvSpPr>
        <p:spPr>
          <a:xfrm>
            <a:off x="858553" y="18104889"/>
            <a:ext cx="7934926"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1600" b="1" dirty="0"/>
              <a:t>Figure 1: </a:t>
            </a:r>
            <a:r>
              <a:rPr lang="en-US" sz="1600" dirty="0"/>
              <a:t>Google map of farms categorized by liver fluke category as negative, low, medium or high and the change in category from March to October</a:t>
            </a:r>
          </a:p>
        </p:txBody>
      </p:sp>
      <p:pic>
        <p:nvPicPr>
          <p:cNvPr id="24" name="Picture 23" descr="Chart&#10;&#10;Description automatically generated">
            <a:extLst>
              <a:ext uri="{FF2B5EF4-FFF2-40B4-BE49-F238E27FC236}">
                <a16:creationId xmlns:a16="http://schemas.microsoft.com/office/drawing/2014/main" id="{87FEEB6E-C91B-438F-AADE-9A5F3F1EBC7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3390" y="13572844"/>
            <a:ext cx="4541031" cy="4541031"/>
          </a:xfrm>
          <a:prstGeom prst="rect">
            <a:avLst/>
          </a:prstGeom>
        </p:spPr>
      </p:pic>
      <p:pic>
        <p:nvPicPr>
          <p:cNvPr id="11" name="Picture 10">
            <a:extLst>
              <a:ext uri="{FF2B5EF4-FFF2-40B4-BE49-F238E27FC236}">
                <a16:creationId xmlns:a16="http://schemas.microsoft.com/office/drawing/2014/main" id="{EC5E2E9F-1244-4EC1-966A-BA951B230306}"/>
              </a:ext>
            </a:extLst>
          </p:cNvPr>
          <p:cNvPicPr>
            <a:picLocks noChangeAspect="1"/>
          </p:cNvPicPr>
          <p:nvPr/>
        </p:nvPicPr>
        <p:blipFill>
          <a:blip r:embed="rId5"/>
          <a:stretch>
            <a:fillRect/>
          </a:stretch>
        </p:blipFill>
        <p:spPr>
          <a:xfrm>
            <a:off x="638171" y="13572844"/>
            <a:ext cx="3928647" cy="4473212"/>
          </a:xfrm>
          <a:prstGeom prst="rect">
            <a:avLst/>
          </a:prstGeom>
        </p:spPr>
      </p:pic>
      <p:sp>
        <p:nvSpPr>
          <p:cNvPr id="17" name="Rectangle 16">
            <a:extLst>
              <a:ext uri="{FF2B5EF4-FFF2-40B4-BE49-F238E27FC236}">
                <a16:creationId xmlns:a16="http://schemas.microsoft.com/office/drawing/2014/main" id="{F78CC48B-8029-4EE3-B0E1-E198C567F119}"/>
              </a:ext>
            </a:extLst>
          </p:cNvPr>
          <p:cNvSpPr/>
          <p:nvPr/>
        </p:nvSpPr>
        <p:spPr>
          <a:xfrm>
            <a:off x="7014209" y="5950341"/>
            <a:ext cx="5934745" cy="584775"/>
          </a:xfrm>
          <a:prstGeom prst="rect">
            <a:avLst/>
          </a:prstGeom>
        </p:spPr>
        <p:txBody>
          <a:bodyPr wrap="square">
            <a:spAutoFit/>
          </a:bodyPr>
          <a:lstStyle/>
          <a:p>
            <a:pPr algn="l"/>
            <a:r>
              <a:rPr lang="en-US" sz="1600" b="1" dirty="0"/>
              <a:t>Table 2: </a:t>
            </a:r>
            <a:r>
              <a:rPr lang="en-US" sz="1600" dirty="0"/>
              <a:t>Percentage of herds tests in each diagnostic category sampled in March and October</a:t>
            </a:r>
            <a:endParaRPr lang="en-AU" sz="1600" dirty="0"/>
          </a:p>
        </p:txBody>
      </p:sp>
      <p:graphicFrame>
        <p:nvGraphicFramePr>
          <p:cNvPr id="29" name="Table 28">
            <a:extLst>
              <a:ext uri="{FF2B5EF4-FFF2-40B4-BE49-F238E27FC236}">
                <a16:creationId xmlns:a16="http://schemas.microsoft.com/office/drawing/2014/main" id="{8D5815F3-5308-4DB2-A51A-4F7016F75B2A}"/>
              </a:ext>
            </a:extLst>
          </p:cNvPr>
          <p:cNvGraphicFramePr>
            <a:graphicFrameLocks noGrp="1"/>
          </p:cNvGraphicFramePr>
          <p:nvPr>
            <p:extLst>
              <p:ext uri="{D42A27DB-BD31-4B8C-83A1-F6EECF244321}">
                <p14:modId xmlns:p14="http://schemas.microsoft.com/office/powerpoint/2010/main" val="2376670809"/>
              </p:ext>
            </p:extLst>
          </p:nvPr>
        </p:nvGraphicFramePr>
        <p:xfrm>
          <a:off x="7061200" y="6557300"/>
          <a:ext cx="6016629" cy="760095"/>
        </p:xfrm>
        <a:graphic>
          <a:graphicData uri="http://schemas.openxmlformats.org/drawingml/2006/table">
            <a:tbl>
              <a:tblPr>
                <a:tableStyleId>{5940675A-B579-460E-94D1-54222C63F5DA}</a:tableStyleId>
              </a:tblPr>
              <a:tblGrid>
                <a:gridCol w="1773497">
                  <a:extLst>
                    <a:ext uri="{9D8B030D-6E8A-4147-A177-3AD203B41FA5}">
                      <a16:colId xmlns:a16="http://schemas.microsoft.com/office/drawing/2014/main" val="360639432"/>
                    </a:ext>
                  </a:extLst>
                </a:gridCol>
                <a:gridCol w="1060783">
                  <a:extLst>
                    <a:ext uri="{9D8B030D-6E8A-4147-A177-3AD203B41FA5}">
                      <a16:colId xmlns:a16="http://schemas.microsoft.com/office/drawing/2014/main" val="2395096979"/>
                    </a:ext>
                  </a:extLst>
                </a:gridCol>
                <a:gridCol w="1060783">
                  <a:extLst>
                    <a:ext uri="{9D8B030D-6E8A-4147-A177-3AD203B41FA5}">
                      <a16:colId xmlns:a16="http://schemas.microsoft.com/office/drawing/2014/main" val="2712443947"/>
                    </a:ext>
                  </a:extLst>
                </a:gridCol>
                <a:gridCol w="1060783">
                  <a:extLst>
                    <a:ext uri="{9D8B030D-6E8A-4147-A177-3AD203B41FA5}">
                      <a16:colId xmlns:a16="http://schemas.microsoft.com/office/drawing/2014/main" val="4283730571"/>
                    </a:ext>
                  </a:extLst>
                </a:gridCol>
                <a:gridCol w="1060783">
                  <a:extLst>
                    <a:ext uri="{9D8B030D-6E8A-4147-A177-3AD203B41FA5}">
                      <a16:colId xmlns:a16="http://schemas.microsoft.com/office/drawing/2014/main" val="4041940854"/>
                    </a:ext>
                  </a:extLst>
                </a:gridCol>
              </a:tblGrid>
              <a:tr h="219995">
                <a:tc>
                  <a:txBody>
                    <a:bodyPr/>
                    <a:lstStyle/>
                    <a:p>
                      <a:pPr algn="l" fontAlgn="b"/>
                      <a:r>
                        <a:rPr lang="en-AU" sz="1600" u="none" strike="noStrike" dirty="0">
                          <a:effectLst/>
                        </a:rPr>
                        <a:t> </a:t>
                      </a:r>
                      <a:endParaRPr lang="en-AU"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600" u="none" strike="noStrike" dirty="0">
                          <a:effectLst/>
                        </a:rPr>
                        <a:t>Negative</a:t>
                      </a:r>
                      <a:endParaRPr lang="en-AU"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600" u="none" strike="noStrike" dirty="0">
                          <a:effectLst/>
                        </a:rPr>
                        <a:t>Low</a:t>
                      </a:r>
                      <a:endParaRPr lang="en-AU"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600" u="none" strike="noStrike" dirty="0">
                          <a:effectLst/>
                        </a:rPr>
                        <a:t>Medium</a:t>
                      </a:r>
                      <a:endParaRPr lang="en-AU"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600" b="0" i="0" u="none" strike="noStrike" dirty="0">
                          <a:solidFill>
                            <a:srgbClr val="000000"/>
                          </a:solidFill>
                          <a:effectLst/>
                          <a:latin typeface="Calibri" panose="020F0502020204030204" pitchFamily="34" charset="0"/>
                        </a:rPr>
                        <a:t>High</a:t>
                      </a:r>
                    </a:p>
                  </a:txBody>
                  <a:tcPr marL="9525" marR="9525" marT="9525" marB="0" anchor="b"/>
                </a:tc>
                <a:extLst>
                  <a:ext uri="{0D108BD9-81ED-4DB2-BD59-A6C34878D82A}">
                    <a16:rowId xmlns:a16="http://schemas.microsoft.com/office/drawing/2014/main" val="4230305332"/>
                  </a:ext>
                </a:extLst>
              </a:tr>
              <a:tr h="219995">
                <a:tc>
                  <a:txBody>
                    <a:bodyPr/>
                    <a:lstStyle/>
                    <a:p>
                      <a:pPr algn="l" fontAlgn="b"/>
                      <a:r>
                        <a:rPr lang="en-AU" sz="1600" u="none" strike="noStrike" dirty="0">
                          <a:effectLst/>
                        </a:rPr>
                        <a:t>March (n=430)</a:t>
                      </a:r>
                      <a:endParaRPr lang="en-AU"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600" u="none" strike="noStrike" dirty="0">
                          <a:effectLst/>
                        </a:rPr>
                        <a:t>31%</a:t>
                      </a:r>
                      <a:endParaRPr lang="en-AU"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600" u="none" strike="noStrike" dirty="0">
                          <a:effectLst/>
                        </a:rPr>
                        <a:t>11%</a:t>
                      </a:r>
                      <a:endParaRPr lang="en-AU"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600" u="none" strike="noStrike" dirty="0">
                          <a:effectLst/>
                        </a:rPr>
                        <a:t>14%</a:t>
                      </a:r>
                      <a:endParaRPr lang="en-AU"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600" u="none" strike="noStrike" dirty="0">
                          <a:effectLst/>
                        </a:rPr>
                        <a:t>43%</a:t>
                      </a:r>
                      <a:endParaRPr lang="en-AU" sz="16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25490366"/>
                  </a:ext>
                </a:extLst>
              </a:tr>
              <a:tr h="219995">
                <a:tc>
                  <a:txBody>
                    <a:bodyPr/>
                    <a:lstStyle/>
                    <a:p>
                      <a:pPr algn="l" fontAlgn="b"/>
                      <a:r>
                        <a:rPr lang="en-AU" sz="1600" u="none" strike="noStrike" dirty="0">
                          <a:effectLst/>
                        </a:rPr>
                        <a:t>October (n=403)</a:t>
                      </a:r>
                      <a:endParaRPr lang="en-AU"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600" u="none" strike="noStrike">
                          <a:effectLst/>
                        </a:rPr>
                        <a:t>33%</a:t>
                      </a:r>
                      <a:endParaRPr lang="en-AU"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AU" sz="1600" u="none" strike="noStrike" dirty="0">
                          <a:effectLst/>
                        </a:rPr>
                        <a:t>17%</a:t>
                      </a:r>
                      <a:endParaRPr lang="en-AU"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600" u="none" strike="noStrike">
                          <a:effectLst/>
                        </a:rPr>
                        <a:t>24%</a:t>
                      </a:r>
                      <a:endParaRPr lang="en-AU"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AU" sz="1600" u="none" strike="noStrike" dirty="0">
                          <a:effectLst/>
                        </a:rPr>
                        <a:t>26%</a:t>
                      </a:r>
                      <a:endParaRPr lang="en-AU" sz="16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6844128"/>
                  </a:ext>
                </a:extLst>
              </a:tr>
            </a:tbl>
          </a:graphicData>
        </a:graphic>
      </p:graphicFrame>
      <p:sp>
        <p:nvSpPr>
          <p:cNvPr id="21" name="TextBox 20">
            <a:extLst>
              <a:ext uri="{FF2B5EF4-FFF2-40B4-BE49-F238E27FC236}">
                <a16:creationId xmlns:a16="http://schemas.microsoft.com/office/drawing/2014/main" id="{F259B9FD-9124-427F-9CA9-E037ED4144DD}"/>
              </a:ext>
            </a:extLst>
          </p:cNvPr>
          <p:cNvSpPr txBox="1"/>
          <p:nvPr/>
        </p:nvSpPr>
        <p:spPr>
          <a:xfrm>
            <a:off x="492762" y="4149246"/>
            <a:ext cx="12104688"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l"/>
            <a:r>
              <a:rPr lang="en-AU" sz="1600" b="1" dirty="0">
                <a:latin typeface="Arial" panose="020B0604020202020204" pitchFamily="34" charset="0"/>
                <a:cs typeface="Arial" panose="020B0604020202020204" pitchFamily="34" charset="0"/>
              </a:rPr>
              <a:t>Aim: </a:t>
            </a:r>
            <a:r>
              <a:rPr lang="en-AU" sz="1600" dirty="0">
                <a:latin typeface="Arial" panose="020B0604020202020204" pitchFamily="34" charset="0"/>
                <a:cs typeface="Arial" panose="020B0604020202020204" pitchFamily="34" charset="0"/>
              </a:rPr>
              <a:t>to determine the prevalence of liver fluke </a:t>
            </a:r>
            <a:r>
              <a:rPr lang="en-AU" sz="1600" i="1" dirty="0">
                <a:latin typeface="Arial" panose="020B0604020202020204" pitchFamily="34" charset="0"/>
                <a:cs typeface="Arial" panose="020B0604020202020204" pitchFamily="34" charset="0"/>
              </a:rPr>
              <a:t>Fasciola hepatica </a:t>
            </a:r>
            <a:r>
              <a:rPr lang="en-AU" sz="1600" dirty="0">
                <a:latin typeface="Arial" panose="020B0604020202020204" pitchFamily="34" charset="0"/>
                <a:cs typeface="Arial" panose="020B0604020202020204" pitchFamily="34" charset="0"/>
              </a:rPr>
              <a:t> in herds from the West Coast of the South Island of New Zealand supplying milk to Westland Milk Coop (WMC) using bulk milk </a:t>
            </a:r>
            <a:r>
              <a:rPr lang="en-AU" sz="1600" dirty="0" err="1">
                <a:latin typeface="Arial" panose="020B0604020202020204" pitchFamily="34" charset="0"/>
                <a:cs typeface="Arial" panose="020B0604020202020204" pitchFamily="34" charset="0"/>
              </a:rPr>
              <a:t>elisa</a:t>
            </a:r>
            <a:r>
              <a:rPr lang="en-AU" sz="1600" dirty="0">
                <a:latin typeface="Arial" panose="020B0604020202020204" pitchFamily="34" charset="0"/>
                <a:cs typeface="Arial" panose="020B0604020202020204" pitchFamily="34" charset="0"/>
              </a:rPr>
              <a:t> (BME) in March 2017 (autumn) near the end of lactation and again in October 2017 (spring) early in the subsequent lactation.</a:t>
            </a:r>
          </a:p>
        </p:txBody>
      </p:sp>
      <p:sp>
        <p:nvSpPr>
          <p:cNvPr id="20" name="Rectangle 8">
            <a:extLst>
              <a:ext uri="{FF2B5EF4-FFF2-40B4-BE49-F238E27FC236}">
                <a16:creationId xmlns:a16="http://schemas.microsoft.com/office/drawing/2014/main" id="{B5A9C239-6520-4305-870D-06A259AA28BC}"/>
              </a:ext>
            </a:extLst>
          </p:cNvPr>
          <p:cNvSpPr txBox="1"/>
          <p:nvPr/>
        </p:nvSpPr>
        <p:spPr>
          <a:xfrm>
            <a:off x="8998590" y="13534393"/>
            <a:ext cx="4079239" cy="3407600"/>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just">
              <a:lnSpc>
                <a:spcPct val="140000"/>
              </a:lnSpc>
              <a:defRPr sz="1600">
                <a:latin typeface="Arial"/>
                <a:ea typeface="Arial"/>
                <a:cs typeface="Arial"/>
                <a:sym typeface="Arial"/>
              </a:defRPr>
            </a:lvl1pPr>
          </a:lstStyle>
          <a:p>
            <a:r>
              <a:rPr lang="en-AU" b="1" dirty="0"/>
              <a:t>Conclusion:</a:t>
            </a:r>
            <a:r>
              <a:rPr lang="en-AU" dirty="0"/>
              <a:t> The prevalence of fluke infection is high in dairy farms on the West Coast of New Zealand, with possibly 50% of farms losing some milk production as a consequence. The lower SP% in Spring may be due to factors including introduction of parasite free heifers, culling of infected cows, natural attrition of current fluke burden, reduced metacercariae ingestion and anthelmintic treatment.  </a:t>
            </a:r>
          </a:p>
        </p:txBody>
      </p:sp>
    </p:spTree>
  </p:cSld>
  <p:clrMapOvr>
    <a:masterClrMapping/>
  </p:clrMapOvr>
  <p:transition spd="med"/>
</p:sld>
</file>

<file path=ppt/theme/theme1.xml><?xml version="1.0" encoding="utf-8"?>
<a:theme xmlns:a="http://schemas.openxmlformats.org/drawingml/2006/main" name="Layout">
  <a:themeElements>
    <a:clrScheme name="Layou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Layout">
      <a:majorFont>
        <a:latin typeface="Avenir Next"/>
        <a:ea typeface="Avenir Next"/>
        <a:cs typeface="Avenir Next"/>
      </a:majorFont>
      <a:minorFont>
        <a:latin typeface="Avenir Next"/>
        <a:ea typeface="Avenir Next"/>
        <a:cs typeface="Avenir Next"/>
      </a:minorFont>
    </a:fontScheme>
    <a:fmtScheme name="Layou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ctr" defTabSz="914400" rtl="0" fontAlgn="auto" latinLnBrk="0" hangingPunct="0">
          <a:lnSpc>
            <a:spcPct val="100000"/>
          </a:lnSpc>
          <a:spcBef>
            <a:spcPts val="0"/>
          </a:spcBef>
          <a:spcAft>
            <a:spcPts val="0"/>
          </a:spcAft>
          <a:buClrTx/>
          <a:buSzTx/>
          <a:buFontTx/>
          <a:buNone/>
          <a:tabLst/>
          <a:defRPr kumimoji="0" sz="8400" b="0" i="0" u="none" strike="noStrike" cap="none" spc="0" normalizeH="0" baseline="0">
            <a:ln>
              <a:noFill/>
            </a:ln>
            <a:solidFill>
              <a:srgbClr val="000000"/>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ctr" defTabSz="914400" rtl="0" fontAlgn="auto" latinLnBrk="0" hangingPunct="0">
          <a:lnSpc>
            <a:spcPct val="100000"/>
          </a:lnSpc>
          <a:spcBef>
            <a:spcPts val="0"/>
          </a:spcBef>
          <a:spcAft>
            <a:spcPts val="0"/>
          </a:spcAft>
          <a:buClrTx/>
          <a:buSzTx/>
          <a:buFontTx/>
          <a:buNone/>
          <a:tabLst/>
          <a:defRPr kumimoji="0" sz="8400" b="0" i="0" u="none" strike="noStrike" cap="none" spc="0" normalizeH="0" baseline="0">
            <a:ln>
              <a:noFill/>
            </a:ln>
            <a:solidFill>
              <a:srgbClr val="000000"/>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Layout">
  <a:themeElements>
    <a:clrScheme name="Layou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Layout">
      <a:majorFont>
        <a:latin typeface="Avenir Next"/>
        <a:ea typeface="Avenir Next"/>
        <a:cs typeface="Avenir Next"/>
      </a:majorFont>
      <a:minorFont>
        <a:latin typeface="Avenir Next"/>
        <a:ea typeface="Avenir Next"/>
        <a:cs typeface="Avenir Next"/>
      </a:minorFont>
    </a:fontScheme>
    <a:fmtScheme name="Layou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ctr" defTabSz="914400" rtl="0" fontAlgn="auto" latinLnBrk="0" hangingPunct="0">
          <a:lnSpc>
            <a:spcPct val="100000"/>
          </a:lnSpc>
          <a:spcBef>
            <a:spcPts val="0"/>
          </a:spcBef>
          <a:spcAft>
            <a:spcPts val="0"/>
          </a:spcAft>
          <a:buClrTx/>
          <a:buSzTx/>
          <a:buFontTx/>
          <a:buNone/>
          <a:tabLst/>
          <a:defRPr kumimoji="0" sz="8400" b="0" i="0" u="none" strike="noStrike" cap="none" spc="0" normalizeH="0" baseline="0">
            <a:ln>
              <a:noFill/>
            </a:ln>
            <a:solidFill>
              <a:srgbClr val="000000"/>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ctr" defTabSz="914400" rtl="0" fontAlgn="auto" latinLnBrk="0" hangingPunct="0">
          <a:lnSpc>
            <a:spcPct val="100000"/>
          </a:lnSpc>
          <a:spcBef>
            <a:spcPts val="0"/>
          </a:spcBef>
          <a:spcAft>
            <a:spcPts val="0"/>
          </a:spcAft>
          <a:buClrTx/>
          <a:buSzTx/>
          <a:buFontTx/>
          <a:buNone/>
          <a:tabLst/>
          <a:defRPr kumimoji="0" sz="8400" b="0" i="0" u="none" strike="noStrike" cap="none" spc="0" normalizeH="0" baseline="0">
            <a:ln>
              <a:noFill/>
            </a:ln>
            <a:solidFill>
              <a:srgbClr val="000000"/>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1121</TotalTime>
  <Words>806</Words>
  <Application>Microsoft Office PowerPoint</Application>
  <PresentationFormat>Custom</PresentationFormat>
  <Paragraphs>55</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Avenir Next</vt:lpstr>
      <vt:lpstr>Calibri</vt:lpstr>
      <vt:lpstr>Layout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Kasia</dc:creator>
  <cp:lastModifiedBy>Andrew Dowling</cp:lastModifiedBy>
  <cp:revision>10</cp:revision>
  <cp:lastPrinted>2021-06-14T23:30:29Z</cp:lastPrinted>
  <dcterms:modified xsi:type="dcterms:W3CDTF">2021-06-15T01:27:53Z</dcterms:modified>
</cp:coreProperties>
</file>