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Lst>
  <p:notesMasterIdLst>
    <p:notesMasterId r:id="rId21"/>
  </p:notesMasterIdLst>
  <p:sldIdLst>
    <p:sldId id="302" r:id="rId7"/>
    <p:sldId id="259" r:id="rId8"/>
    <p:sldId id="303" r:id="rId9"/>
    <p:sldId id="304" r:id="rId10"/>
    <p:sldId id="289" r:id="rId11"/>
    <p:sldId id="283" r:id="rId12"/>
    <p:sldId id="285" r:id="rId13"/>
    <p:sldId id="288" r:id="rId14"/>
    <p:sldId id="287" r:id="rId15"/>
    <p:sldId id="320" r:id="rId16"/>
    <p:sldId id="308" r:id="rId17"/>
    <p:sldId id="309" r:id="rId18"/>
    <p:sldId id="319" r:id="rId19"/>
    <p:sldId id="25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3" autoAdjust="0"/>
    <p:restoredTop sz="74318" autoAdjust="0"/>
  </p:normalViewPr>
  <p:slideViewPr>
    <p:cSldViewPr snapToGrid="0">
      <p:cViewPr varScale="1">
        <p:scale>
          <a:sx n="83" d="100"/>
          <a:sy n="83" d="100"/>
        </p:scale>
        <p:origin x="1672" y="19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8BCFF6-1EE5-4088-9129-27BC5814F744}" type="datetimeFigureOut">
              <a:rPr lang="en-US" smtClean="0"/>
              <a:t>12/2/20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1BDFB2-7F3B-43E3-B8EA-A2944001A841}" type="slidenum">
              <a:rPr lang="en-US" smtClean="0"/>
              <a:t>‹#›</a:t>
            </a:fld>
            <a:endParaRPr lang="en-US"/>
          </a:p>
        </p:txBody>
      </p:sp>
    </p:spTree>
    <p:extLst>
      <p:ext uri="{BB962C8B-B14F-4D97-AF65-F5344CB8AC3E}">
        <p14:creationId xmlns:p14="http://schemas.microsoft.com/office/powerpoint/2010/main" val="20224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a4587cc752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a4587cc752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327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26994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46403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NZ" sz="1200" kern="1200" dirty="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99496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89260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a4587cc752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a4587cc752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12931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33258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2546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84334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1BDFB2-7F3B-43E3-B8EA-A2944001A841}" type="slidenum">
              <a:rPr lang="en-US" smtClean="0"/>
              <a:t>5</a:t>
            </a:fld>
            <a:endParaRPr lang="en-US"/>
          </a:p>
        </p:txBody>
      </p:sp>
    </p:spTree>
    <p:extLst>
      <p:ext uri="{BB962C8B-B14F-4D97-AF65-F5344CB8AC3E}">
        <p14:creationId xmlns:p14="http://schemas.microsoft.com/office/powerpoint/2010/main" val="2901281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6</a:t>
            </a:fld>
            <a:endParaRPr lang="en-US"/>
          </a:p>
        </p:txBody>
      </p:sp>
    </p:spTree>
    <p:extLst>
      <p:ext uri="{BB962C8B-B14F-4D97-AF65-F5344CB8AC3E}">
        <p14:creationId xmlns:p14="http://schemas.microsoft.com/office/powerpoint/2010/main" val="224647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7</a:t>
            </a:fld>
            <a:endParaRPr lang="en-US"/>
          </a:p>
        </p:txBody>
      </p:sp>
    </p:spTree>
    <p:extLst>
      <p:ext uri="{BB962C8B-B14F-4D97-AF65-F5344CB8AC3E}">
        <p14:creationId xmlns:p14="http://schemas.microsoft.com/office/powerpoint/2010/main" val="2065620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8</a:t>
            </a:fld>
            <a:endParaRPr lang="en-US"/>
          </a:p>
        </p:txBody>
      </p:sp>
    </p:spTree>
    <p:extLst>
      <p:ext uri="{BB962C8B-B14F-4D97-AF65-F5344CB8AC3E}">
        <p14:creationId xmlns:p14="http://schemas.microsoft.com/office/powerpoint/2010/main" val="301195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1BDFB2-7F3B-43E3-B8EA-A2944001A841}" type="slidenum">
              <a:rPr lang="en-US" smtClean="0"/>
              <a:t>9</a:t>
            </a:fld>
            <a:endParaRPr lang="en-US"/>
          </a:p>
        </p:txBody>
      </p:sp>
    </p:spTree>
    <p:extLst>
      <p:ext uri="{BB962C8B-B14F-4D97-AF65-F5344CB8AC3E}">
        <p14:creationId xmlns:p14="http://schemas.microsoft.com/office/powerpoint/2010/main" val="1910021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DAF1-25BD-46C0-A22D-1B23D01316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0870FD-042B-496B-9AAC-00D4F32821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224E5B-BAF7-4DC2-AE0F-09DA0B1A7DAF}"/>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56ECC270-7132-45BD-9872-E3FD84976E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9A2404-EFB7-4562-B6D7-CA40DFAF97D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967189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A6CFB-E7F4-4429-8E92-C9E8D96E7D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B7B8C2-8529-470E-B9E5-D486A5F7B1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D6051B-F47E-45C0-9E83-FB3C2A1A9118}"/>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C7348612-3F5E-46F5-B9D4-B376C23866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B3725-D9E0-4D5F-94E2-B6945BBBB116}"/>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948831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9EF43D-A5DB-4D7B-AE35-3CC45999C1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9D1C1D-C31C-4561-AAFB-D788CCF451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3B7A8C-C934-44A9-B9FF-301BE0C6C3B8}"/>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9B0978E5-9183-4114-892B-6F92002268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078852-2B1D-4C8F-B0C9-F04CEE3D3590}"/>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1058081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flipH="1">
            <a:off x="10995200" y="5661167"/>
            <a:ext cx="1196800" cy="1196800"/>
          </a:xfrm>
          <a:prstGeom prst="round1Rect">
            <a:avLst>
              <a:gd name="adj" fmla="val 16667"/>
            </a:avLst>
          </a:prstGeom>
          <a:solidFill>
            <a:schemeClr val="lt1">
              <a:alpha val="6808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txBox="1">
            <a:spLocks noGrp="1"/>
          </p:cNvSpPr>
          <p:nvPr>
            <p:ph type="ctrTitle"/>
          </p:nvPr>
        </p:nvSpPr>
        <p:spPr>
          <a:xfrm>
            <a:off x="520700" y="2425700"/>
            <a:ext cx="10962800" cy="12448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13" name="Google Shape;13;p2"/>
          <p:cNvSpPr txBox="1">
            <a:spLocks noGrp="1"/>
          </p:cNvSpPr>
          <p:nvPr>
            <p:ph type="subTitle" idx="1"/>
          </p:nvPr>
        </p:nvSpPr>
        <p:spPr>
          <a:xfrm>
            <a:off x="520700" y="3718840"/>
            <a:ext cx="10962800" cy="577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2400">
                <a:solidFill>
                  <a:schemeClr val="lt1"/>
                </a:solidFill>
              </a:defRPr>
            </a:lvl2pPr>
            <a:lvl3pPr lvl="2">
              <a:lnSpc>
                <a:spcPct val="100000"/>
              </a:lnSpc>
              <a:spcBef>
                <a:spcPts val="0"/>
              </a:spcBef>
              <a:spcAft>
                <a:spcPts val="0"/>
              </a:spcAft>
              <a:buClr>
                <a:schemeClr val="lt1"/>
              </a:buClr>
              <a:buSzPts val="1800"/>
              <a:buNone/>
              <a:defRPr sz="2400">
                <a:solidFill>
                  <a:schemeClr val="lt1"/>
                </a:solidFill>
              </a:defRPr>
            </a:lvl3pPr>
            <a:lvl4pPr lvl="3">
              <a:lnSpc>
                <a:spcPct val="100000"/>
              </a:lnSpc>
              <a:spcBef>
                <a:spcPts val="0"/>
              </a:spcBef>
              <a:spcAft>
                <a:spcPts val="0"/>
              </a:spcAft>
              <a:buClr>
                <a:schemeClr val="lt1"/>
              </a:buClr>
              <a:buSzPts val="1800"/>
              <a:buNone/>
              <a:defRPr sz="2400">
                <a:solidFill>
                  <a:schemeClr val="lt1"/>
                </a:solidFill>
              </a:defRPr>
            </a:lvl4pPr>
            <a:lvl5pPr lvl="4">
              <a:lnSpc>
                <a:spcPct val="100000"/>
              </a:lnSpc>
              <a:spcBef>
                <a:spcPts val="0"/>
              </a:spcBef>
              <a:spcAft>
                <a:spcPts val="0"/>
              </a:spcAft>
              <a:buClr>
                <a:schemeClr val="lt1"/>
              </a:buClr>
              <a:buSzPts val="1800"/>
              <a:buNone/>
              <a:defRPr sz="2400">
                <a:solidFill>
                  <a:schemeClr val="lt1"/>
                </a:solidFill>
              </a:defRPr>
            </a:lvl5pPr>
            <a:lvl6pPr lvl="5">
              <a:lnSpc>
                <a:spcPct val="100000"/>
              </a:lnSpc>
              <a:spcBef>
                <a:spcPts val="0"/>
              </a:spcBef>
              <a:spcAft>
                <a:spcPts val="0"/>
              </a:spcAft>
              <a:buClr>
                <a:schemeClr val="lt1"/>
              </a:buClr>
              <a:buSzPts val="1800"/>
              <a:buNone/>
              <a:defRPr sz="2400">
                <a:solidFill>
                  <a:schemeClr val="lt1"/>
                </a:solidFill>
              </a:defRPr>
            </a:lvl6pPr>
            <a:lvl7pPr lvl="6">
              <a:lnSpc>
                <a:spcPct val="100000"/>
              </a:lnSpc>
              <a:spcBef>
                <a:spcPts val="0"/>
              </a:spcBef>
              <a:spcAft>
                <a:spcPts val="0"/>
              </a:spcAft>
              <a:buClr>
                <a:schemeClr val="lt1"/>
              </a:buClr>
              <a:buSzPts val="1800"/>
              <a:buNone/>
              <a:defRPr sz="2400">
                <a:solidFill>
                  <a:schemeClr val="lt1"/>
                </a:solidFill>
              </a:defRPr>
            </a:lvl7pPr>
            <a:lvl8pPr lvl="7">
              <a:lnSpc>
                <a:spcPct val="100000"/>
              </a:lnSpc>
              <a:spcBef>
                <a:spcPts val="0"/>
              </a:spcBef>
              <a:spcAft>
                <a:spcPts val="0"/>
              </a:spcAft>
              <a:buClr>
                <a:schemeClr val="lt1"/>
              </a:buClr>
              <a:buSzPts val="1800"/>
              <a:buNone/>
              <a:defRPr sz="2400">
                <a:solidFill>
                  <a:schemeClr val="lt1"/>
                </a:solidFill>
              </a:defRPr>
            </a:lvl8pPr>
            <a:lvl9pPr lvl="8">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50232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614600" y="2753800"/>
            <a:ext cx="10962800" cy="13504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5600"/>
            </a:lvl1pPr>
            <a:lvl2pPr lvl="1">
              <a:spcBef>
                <a:spcPts val="0"/>
              </a:spcBef>
              <a:spcAft>
                <a:spcPts val="0"/>
              </a:spcAft>
              <a:buSzPts val="4200"/>
              <a:buNone/>
              <a:defRPr sz="5600"/>
            </a:lvl2pPr>
            <a:lvl3pPr lvl="2">
              <a:spcBef>
                <a:spcPts val="0"/>
              </a:spcBef>
              <a:spcAft>
                <a:spcPts val="0"/>
              </a:spcAft>
              <a:buSzPts val="4200"/>
              <a:buNone/>
              <a:defRPr sz="5600"/>
            </a:lvl3pPr>
            <a:lvl4pPr lvl="3">
              <a:spcBef>
                <a:spcPts val="0"/>
              </a:spcBef>
              <a:spcAft>
                <a:spcPts val="0"/>
              </a:spcAft>
              <a:buSzPts val="4200"/>
              <a:buNone/>
              <a:defRPr sz="5600"/>
            </a:lvl4pPr>
            <a:lvl5pPr lvl="4">
              <a:spcBef>
                <a:spcPts val="0"/>
              </a:spcBef>
              <a:spcAft>
                <a:spcPts val="0"/>
              </a:spcAft>
              <a:buSzPts val="4200"/>
              <a:buNone/>
              <a:defRPr sz="5600"/>
            </a:lvl5pPr>
            <a:lvl6pPr lvl="5">
              <a:spcBef>
                <a:spcPts val="0"/>
              </a:spcBef>
              <a:spcAft>
                <a:spcPts val="0"/>
              </a:spcAft>
              <a:buSzPts val="4200"/>
              <a:buNone/>
              <a:defRPr sz="5600"/>
            </a:lvl6pPr>
            <a:lvl7pPr lvl="6">
              <a:spcBef>
                <a:spcPts val="0"/>
              </a:spcBef>
              <a:spcAft>
                <a:spcPts val="0"/>
              </a:spcAft>
              <a:buSzPts val="4200"/>
              <a:buNone/>
              <a:defRPr sz="5600"/>
            </a:lvl7pPr>
            <a:lvl8pPr lvl="7">
              <a:spcBef>
                <a:spcPts val="0"/>
              </a:spcBef>
              <a:spcAft>
                <a:spcPts val="0"/>
              </a:spcAft>
              <a:buSzPts val="4200"/>
              <a:buNone/>
              <a:defRPr sz="5600"/>
            </a:lvl8pPr>
            <a:lvl9pPr lvl="8">
              <a:spcBef>
                <a:spcPts val="0"/>
              </a:spcBef>
              <a:spcAft>
                <a:spcPts val="0"/>
              </a:spcAft>
              <a:buSzPts val="4200"/>
              <a:buNone/>
              <a:defRPr sz="5600"/>
            </a:lvl9pPr>
          </a:lstStyle>
          <a:p>
            <a:endParaRPr/>
          </a:p>
        </p:txBody>
      </p:sp>
      <p:sp>
        <p:nvSpPr>
          <p:cNvPr id="17" name="Google Shape;17;p3"/>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7421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8"/>
        <p:cNvGrpSpPr/>
        <p:nvPr/>
      </p:nvGrpSpPr>
      <p:grpSpPr>
        <a:xfrm>
          <a:off x="0" y="0"/>
          <a:ext cx="0" cy="0"/>
          <a:chOff x="0" y="0"/>
          <a:chExt cx="0" cy="0"/>
        </a:xfrm>
      </p:grpSpPr>
      <p:sp>
        <p:nvSpPr>
          <p:cNvPr id="19" name="Google Shape;19;p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 name="Google Shape;20;p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4"/>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629200" y="2558767"/>
            <a:ext cx="10962800" cy="3613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3" name="Google Shape;23;p4"/>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44248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Google Shape;25;p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5"/>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6292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Google Shape;29;p5"/>
          <p:cNvSpPr txBox="1">
            <a:spLocks noGrp="1"/>
          </p:cNvSpPr>
          <p:nvPr>
            <p:ph type="body" idx="2"/>
          </p:nvPr>
        </p:nvSpPr>
        <p:spPr>
          <a:xfrm>
            <a:off x="62590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0" name="Google Shape;30;p5"/>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27428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1"/>
        <p:cNvGrpSpPr/>
        <p:nvPr/>
      </p:nvGrpSpPr>
      <p:grpSpPr>
        <a:xfrm>
          <a:off x="0" y="0"/>
          <a:ext cx="0" cy="0"/>
          <a:chOff x="0" y="0"/>
          <a:chExt cx="0" cy="0"/>
        </a:xfrm>
      </p:grpSpPr>
      <p:sp>
        <p:nvSpPr>
          <p:cNvPr id="32" name="Google Shape;32;p6"/>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 name="Google Shape;33;p6"/>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6"/>
          <p:cNvSpPr txBox="1">
            <a:spLocks noGrp="1"/>
          </p:cNvSpPr>
          <p:nvPr>
            <p:ph type="title"/>
          </p:nvPr>
        </p:nvSpPr>
        <p:spPr>
          <a:xfrm>
            <a:off x="131000" y="21800"/>
            <a:ext cx="11768800" cy="8036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400"/>
            </a:lvl1pPr>
            <a:lvl2pPr lvl="1">
              <a:spcBef>
                <a:spcPts val="0"/>
              </a:spcBef>
              <a:spcAft>
                <a:spcPts val="0"/>
              </a:spcAft>
              <a:buSzPts val="1800"/>
              <a:buNone/>
              <a:defRPr sz="2400"/>
            </a:lvl2pPr>
            <a:lvl3pPr lvl="2">
              <a:spcBef>
                <a:spcPts val="0"/>
              </a:spcBef>
              <a:spcAft>
                <a:spcPts val="0"/>
              </a:spcAft>
              <a:buSzPts val="1800"/>
              <a:buNone/>
              <a:defRPr sz="2400"/>
            </a:lvl3pPr>
            <a:lvl4pPr lvl="3">
              <a:spcBef>
                <a:spcPts val="0"/>
              </a:spcBef>
              <a:spcAft>
                <a:spcPts val="0"/>
              </a:spcAft>
              <a:buSzPts val="1800"/>
              <a:buNone/>
              <a:defRPr sz="2400"/>
            </a:lvl4pPr>
            <a:lvl5pPr lvl="4">
              <a:spcBef>
                <a:spcPts val="0"/>
              </a:spcBef>
              <a:spcAft>
                <a:spcPts val="0"/>
              </a:spcAft>
              <a:buSzPts val="1800"/>
              <a:buNone/>
              <a:defRPr sz="2400"/>
            </a:lvl5pPr>
            <a:lvl6pPr lvl="5">
              <a:spcBef>
                <a:spcPts val="0"/>
              </a:spcBef>
              <a:spcAft>
                <a:spcPts val="0"/>
              </a:spcAft>
              <a:buSzPts val="1800"/>
              <a:buNone/>
              <a:defRPr sz="2400"/>
            </a:lvl6pPr>
            <a:lvl7pPr lvl="6">
              <a:spcBef>
                <a:spcPts val="0"/>
              </a:spcBef>
              <a:spcAft>
                <a:spcPts val="0"/>
              </a:spcAft>
              <a:buSzPts val="1800"/>
              <a:buNone/>
              <a:defRPr sz="2400"/>
            </a:lvl7pPr>
            <a:lvl8pPr lvl="7">
              <a:spcBef>
                <a:spcPts val="0"/>
              </a:spcBef>
              <a:spcAft>
                <a:spcPts val="0"/>
              </a:spcAft>
              <a:buSzPts val="1800"/>
              <a:buNone/>
              <a:defRPr sz="2400"/>
            </a:lvl8pPr>
            <a:lvl9pPr lvl="8">
              <a:spcBef>
                <a:spcPts val="0"/>
              </a:spcBef>
              <a:spcAft>
                <a:spcPts val="0"/>
              </a:spcAft>
              <a:buSzPts val="1800"/>
              <a:buNone/>
              <a:defRPr sz="2400"/>
            </a:lvl9pPr>
          </a:lstStyle>
          <a:p>
            <a:endParaRPr/>
          </a:p>
        </p:txBody>
      </p:sp>
      <p:sp>
        <p:nvSpPr>
          <p:cNvPr id="35" name="Google Shape;35;p6"/>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76076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651000"/>
            <a:ext cx="83028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8000"/>
            </a:lvl1pPr>
            <a:lvl2pPr lvl="1">
              <a:spcBef>
                <a:spcPts val="0"/>
              </a:spcBef>
              <a:spcAft>
                <a:spcPts val="0"/>
              </a:spcAft>
              <a:buSzPts val="6000"/>
              <a:buNone/>
              <a:defRPr sz="8000"/>
            </a:lvl2pPr>
            <a:lvl3pPr lvl="2">
              <a:spcBef>
                <a:spcPts val="0"/>
              </a:spcBef>
              <a:spcAft>
                <a:spcPts val="0"/>
              </a:spcAft>
              <a:buSzPts val="6000"/>
              <a:buNone/>
              <a:defRPr sz="8000"/>
            </a:lvl3pPr>
            <a:lvl4pPr lvl="3">
              <a:spcBef>
                <a:spcPts val="0"/>
              </a:spcBef>
              <a:spcAft>
                <a:spcPts val="0"/>
              </a:spcAft>
              <a:buSzPts val="6000"/>
              <a:buNone/>
              <a:defRPr sz="8000"/>
            </a:lvl4pPr>
            <a:lvl5pPr lvl="4">
              <a:spcBef>
                <a:spcPts val="0"/>
              </a:spcBef>
              <a:spcAft>
                <a:spcPts val="0"/>
              </a:spcAft>
              <a:buSzPts val="6000"/>
              <a:buNone/>
              <a:defRPr sz="8000"/>
            </a:lvl5pPr>
            <a:lvl6pPr lvl="5">
              <a:spcBef>
                <a:spcPts val="0"/>
              </a:spcBef>
              <a:spcAft>
                <a:spcPts val="0"/>
              </a:spcAft>
              <a:buSzPts val="6000"/>
              <a:buNone/>
              <a:defRPr sz="8000"/>
            </a:lvl6pPr>
            <a:lvl7pPr lvl="6">
              <a:spcBef>
                <a:spcPts val="0"/>
              </a:spcBef>
              <a:spcAft>
                <a:spcPts val="0"/>
              </a:spcAft>
              <a:buSzPts val="6000"/>
              <a:buNone/>
              <a:defRPr sz="8000"/>
            </a:lvl7pPr>
            <a:lvl8pPr lvl="7">
              <a:spcBef>
                <a:spcPts val="0"/>
              </a:spcBef>
              <a:spcAft>
                <a:spcPts val="0"/>
              </a:spcAft>
              <a:buSzPts val="6000"/>
              <a:buNone/>
              <a:defRPr sz="8000"/>
            </a:lvl8pPr>
            <a:lvl9pPr lvl="8">
              <a:spcBef>
                <a:spcPts val="0"/>
              </a:spcBef>
              <a:spcAft>
                <a:spcPts val="0"/>
              </a:spcAft>
              <a:buSzPts val="6000"/>
              <a:buNone/>
              <a:defRPr sz="8000"/>
            </a:lvl9pPr>
          </a:lstStyle>
          <a:p>
            <a:endParaRPr/>
          </a:p>
        </p:txBody>
      </p:sp>
      <p:sp>
        <p:nvSpPr>
          <p:cNvPr id="44" name="Google Shape;44;p8"/>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36218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9"/>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5600">
                <a:solidFill>
                  <a:schemeClr val="dk2"/>
                </a:solidFill>
              </a:defRPr>
            </a:lvl1pPr>
            <a:lvl2pPr lvl="1" algn="ctr">
              <a:spcBef>
                <a:spcPts val="0"/>
              </a:spcBef>
              <a:spcAft>
                <a:spcPts val="0"/>
              </a:spcAft>
              <a:buClr>
                <a:schemeClr val="dk2"/>
              </a:buClr>
              <a:buSzPts val="4200"/>
              <a:buNone/>
              <a:defRPr sz="5600">
                <a:solidFill>
                  <a:schemeClr val="dk2"/>
                </a:solidFill>
              </a:defRPr>
            </a:lvl2pPr>
            <a:lvl3pPr lvl="2" algn="ctr">
              <a:spcBef>
                <a:spcPts val="0"/>
              </a:spcBef>
              <a:spcAft>
                <a:spcPts val="0"/>
              </a:spcAft>
              <a:buClr>
                <a:schemeClr val="dk2"/>
              </a:buClr>
              <a:buSzPts val="4200"/>
              <a:buNone/>
              <a:defRPr sz="5600">
                <a:solidFill>
                  <a:schemeClr val="dk2"/>
                </a:solidFill>
              </a:defRPr>
            </a:lvl3pPr>
            <a:lvl4pPr lvl="3" algn="ctr">
              <a:spcBef>
                <a:spcPts val="0"/>
              </a:spcBef>
              <a:spcAft>
                <a:spcPts val="0"/>
              </a:spcAft>
              <a:buClr>
                <a:schemeClr val="dk2"/>
              </a:buClr>
              <a:buSzPts val="4200"/>
              <a:buNone/>
              <a:defRPr sz="5600">
                <a:solidFill>
                  <a:schemeClr val="dk2"/>
                </a:solidFill>
              </a:defRPr>
            </a:lvl4pPr>
            <a:lvl5pPr lvl="4" algn="ctr">
              <a:spcBef>
                <a:spcPts val="0"/>
              </a:spcBef>
              <a:spcAft>
                <a:spcPts val="0"/>
              </a:spcAft>
              <a:buClr>
                <a:schemeClr val="dk2"/>
              </a:buClr>
              <a:buSzPts val="4200"/>
              <a:buNone/>
              <a:defRPr sz="5600">
                <a:solidFill>
                  <a:schemeClr val="dk2"/>
                </a:solidFill>
              </a:defRPr>
            </a:lvl5pPr>
            <a:lvl6pPr lvl="5" algn="ctr">
              <a:spcBef>
                <a:spcPts val="0"/>
              </a:spcBef>
              <a:spcAft>
                <a:spcPts val="0"/>
              </a:spcAft>
              <a:buClr>
                <a:schemeClr val="dk2"/>
              </a:buClr>
              <a:buSzPts val="4200"/>
              <a:buNone/>
              <a:defRPr sz="5600">
                <a:solidFill>
                  <a:schemeClr val="dk2"/>
                </a:solidFill>
              </a:defRPr>
            </a:lvl6pPr>
            <a:lvl7pPr lvl="6" algn="ctr">
              <a:spcBef>
                <a:spcPts val="0"/>
              </a:spcBef>
              <a:spcAft>
                <a:spcPts val="0"/>
              </a:spcAft>
              <a:buClr>
                <a:schemeClr val="dk2"/>
              </a:buClr>
              <a:buSzPts val="4200"/>
              <a:buNone/>
              <a:defRPr sz="5600">
                <a:solidFill>
                  <a:schemeClr val="dk2"/>
                </a:solidFill>
              </a:defRPr>
            </a:lvl7pPr>
            <a:lvl8pPr lvl="7" algn="ctr">
              <a:spcBef>
                <a:spcPts val="0"/>
              </a:spcBef>
              <a:spcAft>
                <a:spcPts val="0"/>
              </a:spcAft>
              <a:buClr>
                <a:schemeClr val="dk2"/>
              </a:buClr>
              <a:buSzPts val="4200"/>
              <a:buNone/>
              <a:defRPr sz="5600">
                <a:solidFill>
                  <a:schemeClr val="dk2"/>
                </a:solidFill>
              </a:defRPr>
            </a:lvl8pPr>
            <a:lvl9pPr lvl="8" algn="ctr">
              <a:spcBef>
                <a:spcPts val="0"/>
              </a:spcBef>
              <a:spcAft>
                <a:spcPts val="0"/>
              </a:spcAft>
              <a:buClr>
                <a:schemeClr val="dk2"/>
              </a:buClr>
              <a:buSzPts val="4200"/>
              <a:buNone/>
              <a:defRPr sz="5600">
                <a:solidFill>
                  <a:schemeClr val="dk2"/>
                </a:solidFill>
              </a:defRPr>
            </a:lvl9pPr>
          </a:lstStyle>
          <a:p>
            <a:endParaRPr/>
          </a:p>
        </p:txBody>
      </p:sp>
      <p:sp>
        <p:nvSpPr>
          <p:cNvPr id="49" name="Google Shape;49;p9"/>
          <p:cNvSpPr txBox="1">
            <a:spLocks noGrp="1"/>
          </p:cNvSpPr>
          <p:nvPr>
            <p:ph type="subTitle" idx="1"/>
          </p:nvPr>
        </p:nvSpPr>
        <p:spPr>
          <a:xfrm>
            <a:off x="354000" y="3705956"/>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96153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10"/>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10"/>
          <p:cNvSpPr txBox="1">
            <a:spLocks noGrp="1"/>
          </p:cNvSpPr>
          <p:nvPr>
            <p:ph type="body" idx="1"/>
          </p:nvPr>
        </p:nvSpPr>
        <p:spPr>
          <a:xfrm>
            <a:off x="76200" y="6262433"/>
            <a:ext cx="11176000" cy="5956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10"/>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26861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69FBE-CAD5-4B32-9416-6FE53A76B9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3D2DA6-9618-451C-90B5-A78D2FB168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D03FEA-5B83-46BC-8635-CD1DD6B46980}"/>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D04D572B-E9B0-4B23-9DBC-FEB94A5B5D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73A951-2DBA-4937-9719-15E23CCC8D14}"/>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064883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634000" y="1678033"/>
            <a:ext cx="10962800" cy="26180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6000">
                <a:solidFill>
                  <a:schemeClr val="dk2"/>
                </a:solidFill>
              </a:defRPr>
            </a:lvl1pPr>
            <a:lvl2pPr lvl="1" algn="ctr">
              <a:spcBef>
                <a:spcPts val="0"/>
              </a:spcBef>
              <a:spcAft>
                <a:spcPts val="0"/>
              </a:spcAft>
              <a:buClr>
                <a:schemeClr val="dk2"/>
              </a:buClr>
              <a:buSzPts val="12000"/>
              <a:buNone/>
              <a:defRPr sz="16000">
                <a:solidFill>
                  <a:schemeClr val="dk2"/>
                </a:solidFill>
              </a:defRPr>
            </a:lvl2pPr>
            <a:lvl3pPr lvl="2" algn="ctr">
              <a:spcBef>
                <a:spcPts val="0"/>
              </a:spcBef>
              <a:spcAft>
                <a:spcPts val="0"/>
              </a:spcAft>
              <a:buClr>
                <a:schemeClr val="dk2"/>
              </a:buClr>
              <a:buSzPts val="12000"/>
              <a:buNone/>
              <a:defRPr sz="16000">
                <a:solidFill>
                  <a:schemeClr val="dk2"/>
                </a:solidFill>
              </a:defRPr>
            </a:lvl3pPr>
            <a:lvl4pPr lvl="3" algn="ctr">
              <a:spcBef>
                <a:spcPts val="0"/>
              </a:spcBef>
              <a:spcAft>
                <a:spcPts val="0"/>
              </a:spcAft>
              <a:buClr>
                <a:schemeClr val="dk2"/>
              </a:buClr>
              <a:buSzPts val="12000"/>
              <a:buNone/>
              <a:defRPr sz="16000">
                <a:solidFill>
                  <a:schemeClr val="dk2"/>
                </a:solidFill>
              </a:defRPr>
            </a:lvl4pPr>
            <a:lvl5pPr lvl="4" algn="ctr">
              <a:spcBef>
                <a:spcPts val="0"/>
              </a:spcBef>
              <a:spcAft>
                <a:spcPts val="0"/>
              </a:spcAft>
              <a:buClr>
                <a:schemeClr val="dk2"/>
              </a:buClr>
              <a:buSzPts val="12000"/>
              <a:buNone/>
              <a:defRPr sz="16000">
                <a:solidFill>
                  <a:schemeClr val="dk2"/>
                </a:solidFill>
              </a:defRPr>
            </a:lvl5pPr>
            <a:lvl6pPr lvl="5" algn="ctr">
              <a:spcBef>
                <a:spcPts val="0"/>
              </a:spcBef>
              <a:spcAft>
                <a:spcPts val="0"/>
              </a:spcAft>
              <a:buClr>
                <a:schemeClr val="dk2"/>
              </a:buClr>
              <a:buSzPts val="12000"/>
              <a:buNone/>
              <a:defRPr sz="16000">
                <a:solidFill>
                  <a:schemeClr val="dk2"/>
                </a:solidFill>
              </a:defRPr>
            </a:lvl6pPr>
            <a:lvl7pPr lvl="6" algn="ctr">
              <a:spcBef>
                <a:spcPts val="0"/>
              </a:spcBef>
              <a:spcAft>
                <a:spcPts val="0"/>
              </a:spcAft>
              <a:buClr>
                <a:schemeClr val="dk2"/>
              </a:buClr>
              <a:buSzPts val="12000"/>
              <a:buNone/>
              <a:defRPr sz="16000">
                <a:solidFill>
                  <a:schemeClr val="dk2"/>
                </a:solidFill>
              </a:defRPr>
            </a:lvl7pPr>
            <a:lvl8pPr lvl="7" algn="ctr">
              <a:spcBef>
                <a:spcPts val="0"/>
              </a:spcBef>
              <a:spcAft>
                <a:spcPts val="0"/>
              </a:spcAft>
              <a:buClr>
                <a:schemeClr val="dk2"/>
              </a:buClr>
              <a:buSzPts val="12000"/>
              <a:buNone/>
              <a:defRPr sz="16000">
                <a:solidFill>
                  <a:schemeClr val="dk2"/>
                </a:solidFill>
              </a:defRPr>
            </a:lvl8pPr>
            <a:lvl9pPr lvl="8" algn="ctr">
              <a:spcBef>
                <a:spcPts val="0"/>
              </a:spcBef>
              <a:spcAft>
                <a:spcPts val="0"/>
              </a:spcAft>
              <a:buClr>
                <a:schemeClr val="dk2"/>
              </a:buClr>
              <a:buSzPts val="12000"/>
              <a:buNone/>
              <a:defRPr sz="16000">
                <a:solidFill>
                  <a:schemeClr val="dk2"/>
                </a:solidFill>
              </a:defRPr>
            </a:lvl9pPr>
          </a:lstStyle>
          <a:p>
            <a:r>
              <a:t>xx%</a:t>
            </a:r>
          </a:p>
        </p:txBody>
      </p:sp>
      <p:sp>
        <p:nvSpPr>
          <p:cNvPr id="59" name="Google Shape;59;p11"/>
          <p:cNvSpPr txBox="1">
            <a:spLocks noGrp="1"/>
          </p:cNvSpPr>
          <p:nvPr>
            <p:ph type="body" idx="1"/>
          </p:nvPr>
        </p:nvSpPr>
        <p:spPr>
          <a:xfrm>
            <a:off x="634000" y="4406167"/>
            <a:ext cx="10962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60" name="Google Shape;60;p11"/>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768420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647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flipH="1">
            <a:off x="10995200" y="5661167"/>
            <a:ext cx="1196800" cy="1196800"/>
          </a:xfrm>
          <a:prstGeom prst="round1Rect">
            <a:avLst>
              <a:gd name="adj" fmla="val 16667"/>
            </a:avLst>
          </a:prstGeom>
          <a:solidFill>
            <a:schemeClr val="lt1">
              <a:alpha val="6808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txBox="1">
            <a:spLocks noGrp="1"/>
          </p:cNvSpPr>
          <p:nvPr>
            <p:ph type="ctrTitle"/>
          </p:nvPr>
        </p:nvSpPr>
        <p:spPr>
          <a:xfrm>
            <a:off x="520700" y="2425700"/>
            <a:ext cx="10962800" cy="12448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13" name="Google Shape;13;p2"/>
          <p:cNvSpPr txBox="1">
            <a:spLocks noGrp="1"/>
          </p:cNvSpPr>
          <p:nvPr>
            <p:ph type="subTitle" idx="1"/>
          </p:nvPr>
        </p:nvSpPr>
        <p:spPr>
          <a:xfrm>
            <a:off x="520700" y="3718840"/>
            <a:ext cx="10962800" cy="577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2400">
                <a:solidFill>
                  <a:schemeClr val="lt1"/>
                </a:solidFill>
              </a:defRPr>
            </a:lvl2pPr>
            <a:lvl3pPr lvl="2">
              <a:lnSpc>
                <a:spcPct val="100000"/>
              </a:lnSpc>
              <a:spcBef>
                <a:spcPts val="0"/>
              </a:spcBef>
              <a:spcAft>
                <a:spcPts val="0"/>
              </a:spcAft>
              <a:buClr>
                <a:schemeClr val="lt1"/>
              </a:buClr>
              <a:buSzPts val="1800"/>
              <a:buNone/>
              <a:defRPr sz="2400">
                <a:solidFill>
                  <a:schemeClr val="lt1"/>
                </a:solidFill>
              </a:defRPr>
            </a:lvl3pPr>
            <a:lvl4pPr lvl="3">
              <a:lnSpc>
                <a:spcPct val="100000"/>
              </a:lnSpc>
              <a:spcBef>
                <a:spcPts val="0"/>
              </a:spcBef>
              <a:spcAft>
                <a:spcPts val="0"/>
              </a:spcAft>
              <a:buClr>
                <a:schemeClr val="lt1"/>
              </a:buClr>
              <a:buSzPts val="1800"/>
              <a:buNone/>
              <a:defRPr sz="2400">
                <a:solidFill>
                  <a:schemeClr val="lt1"/>
                </a:solidFill>
              </a:defRPr>
            </a:lvl4pPr>
            <a:lvl5pPr lvl="4">
              <a:lnSpc>
                <a:spcPct val="100000"/>
              </a:lnSpc>
              <a:spcBef>
                <a:spcPts val="0"/>
              </a:spcBef>
              <a:spcAft>
                <a:spcPts val="0"/>
              </a:spcAft>
              <a:buClr>
                <a:schemeClr val="lt1"/>
              </a:buClr>
              <a:buSzPts val="1800"/>
              <a:buNone/>
              <a:defRPr sz="2400">
                <a:solidFill>
                  <a:schemeClr val="lt1"/>
                </a:solidFill>
              </a:defRPr>
            </a:lvl5pPr>
            <a:lvl6pPr lvl="5">
              <a:lnSpc>
                <a:spcPct val="100000"/>
              </a:lnSpc>
              <a:spcBef>
                <a:spcPts val="0"/>
              </a:spcBef>
              <a:spcAft>
                <a:spcPts val="0"/>
              </a:spcAft>
              <a:buClr>
                <a:schemeClr val="lt1"/>
              </a:buClr>
              <a:buSzPts val="1800"/>
              <a:buNone/>
              <a:defRPr sz="2400">
                <a:solidFill>
                  <a:schemeClr val="lt1"/>
                </a:solidFill>
              </a:defRPr>
            </a:lvl6pPr>
            <a:lvl7pPr lvl="6">
              <a:lnSpc>
                <a:spcPct val="100000"/>
              </a:lnSpc>
              <a:spcBef>
                <a:spcPts val="0"/>
              </a:spcBef>
              <a:spcAft>
                <a:spcPts val="0"/>
              </a:spcAft>
              <a:buClr>
                <a:schemeClr val="lt1"/>
              </a:buClr>
              <a:buSzPts val="1800"/>
              <a:buNone/>
              <a:defRPr sz="2400">
                <a:solidFill>
                  <a:schemeClr val="lt1"/>
                </a:solidFill>
              </a:defRPr>
            </a:lvl7pPr>
            <a:lvl8pPr lvl="7">
              <a:lnSpc>
                <a:spcPct val="100000"/>
              </a:lnSpc>
              <a:spcBef>
                <a:spcPts val="0"/>
              </a:spcBef>
              <a:spcAft>
                <a:spcPts val="0"/>
              </a:spcAft>
              <a:buClr>
                <a:schemeClr val="lt1"/>
              </a:buClr>
              <a:buSzPts val="1800"/>
              <a:buNone/>
              <a:defRPr sz="2400">
                <a:solidFill>
                  <a:schemeClr val="lt1"/>
                </a:solidFill>
              </a:defRPr>
            </a:lvl8pPr>
            <a:lvl9pPr lvl="8">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81167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614600" y="2753800"/>
            <a:ext cx="10962800" cy="13504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5600"/>
            </a:lvl1pPr>
            <a:lvl2pPr lvl="1">
              <a:spcBef>
                <a:spcPts val="0"/>
              </a:spcBef>
              <a:spcAft>
                <a:spcPts val="0"/>
              </a:spcAft>
              <a:buSzPts val="4200"/>
              <a:buNone/>
              <a:defRPr sz="5600"/>
            </a:lvl2pPr>
            <a:lvl3pPr lvl="2">
              <a:spcBef>
                <a:spcPts val="0"/>
              </a:spcBef>
              <a:spcAft>
                <a:spcPts val="0"/>
              </a:spcAft>
              <a:buSzPts val="4200"/>
              <a:buNone/>
              <a:defRPr sz="5600"/>
            </a:lvl3pPr>
            <a:lvl4pPr lvl="3">
              <a:spcBef>
                <a:spcPts val="0"/>
              </a:spcBef>
              <a:spcAft>
                <a:spcPts val="0"/>
              </a:spcAft>
              <a:buSzPts val="4200"/>
              <a:buNone/>
              <a:defRPr sz="5600"/>
            </a:lvl4pPr>
            <a:lvl5pPr lvl="4">
              <a:spcBef>
                <a:spcPts val="0"/>
              </a:spcBef>
              <a:spcAft>
                <a:spcPts val="0"/>
              </a:spcAft>
              <a:buSzPts val="4200"/>
              <a:buNone/>
              <a:defRPr sz="5600"/>
            </a:lvl5pPr>
            <a:lvl6pPr lvl="5">
              <a:spcBef>
                <a:spcPts val="0"/>
              </a:spcBef>
              <a:spcAft>
                <a:spcPts val="0"/>
              </a:spcAft>
              <a:buSzPts val="4200"/>
              <a:buNone/>
              <a:defRPr sz="5600"/>
            </a:lvl6pPr>
            <a:lvl7pPr lvl="6">
              <a:spcBef>
                <a:spcPts val="0"/>
              </a:spcBef>
              <a:spcAft>
                <a:spcPts val="0"/>
              </a:spcAft>
              <a:buSzPts val="4200"/>
              <a:buNone/>
              <a:defRPr sz="5600"/>
            </a:lvl7pPr>
            <a:lvl8pPr lvl="7">
              <a:spcBef>
                <a:spcPts val="0"/>
              </a:spcBef>
              <a:spcAft>
                <a:spcPts val="0"/>
              </a:spcAft>
              <a:buSzPts val="4200"/>
              <a:buNone/>
              <a:defRPr sz="5600"/>
            </a:lvl8pPr>
            <a:lvl9pPr lvl="8">
              <a:spcBef>
                <a:spcPts val="0"/>
              </a:spcBef>
              <a:spcAft>
                <a:spcPts val="0"/>
              </a:spcAft>
              <a:buSzPts val="4200"/>
              <a:buNone/>
              <a:defRPr sz="5600"/>
            </a:lvl9pPr>
          </a:lstStyle>
          <a:p>
            <a:endParaRPr/>
          </a:p>
        </p:txBody>
      </p:sp>
      <p:sp>
        <p:nvSpPr>
          <p:cNvPr id="17" name="Google Shape;17;p3"/>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61161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Google Shape;25;p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5"/>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6292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Google Shape;29;p5"/>
          <p:cNvSpPr txBox="1">
            <a:spLocks noGrp="1"/>
          </p:cNvSpPr>
          <p:nvPr>
            <p:ph type="body" idx="2"/>
          </p:nvPr>
        </p:nvSpPr>
        <p:spPr>
          <a:xfrm>
            <a:off x="62590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0" name="Google Shape;30;p5"/>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077766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1"/>
        <p:cNvGrpSpPr/>
        <p:nvPr/>
      </p:nvGrpSpPr>
      <p:grpSpPr>
        <a:xfrm>
          <a:off x="0" y="0"/>
          <a:ext cx="0" cy="0"/>
          <a:chOff x="0" y="0"/>
          <a:chExt cx="0" cy="0"/>
        </a:xfrm>
      </p:grpSpPr>
      <p:sp>
        <p:nvSpPr>
          <p:cNvPr id="32" name="Google Shape;32;p6"/>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 name="Google Shape;33;p6"/>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6"/>
          <p:cNvSpPr txBox="1">
            <a:spLocks noGrp="1"/>
          </p:cNvSpPr>
          <p:nvPr>
            <p:ph type="title"/>
          </p:nvPr>
        </p:nvSpPr>
        <p:spPr>
          <a:xfrm>
            <a:off x="131000" y="21800"/>
            <a:ext cx="11768800" cy="8036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400"/>
            </a:lvl1pPr>
            <a:lvl2pPr lvl="1">
              <a:spcBef>
                <a:spcPts val="0"/>
              </a:spcBef>
              <a:spcAft>
                <a:spcPts val="0"/>
              </a:spcAft>
              <a:buSzPts val="1800"/>
              <a:buNone/>
              <a:defRPr sz="2400"/>
            </a:lvl2pPr>
            <a:lvl3pPr lvl="2">
              <a:spcBef>
                <a:spcPts val="0"/>
              </a:spcBef>
              <a:spcAft>
                <a:spcPts val="0"/>
              </a:spcAft>
              <a:buSzPts val="1800"/>
              <a:buNone/>
              <a:defRPr sz="2400"/>
            </a:lvl3pPr>
            <a:lvl4pPr lvl="3">
              <a:spcBef>
                <a:spcPts val="0"/>
              </a:spcBef>
              <a:spcAft>
                <a:spcPts val="0"/>
              </a:spcAft>
              <a:buSzPts val="1800"/>
              <a:buNone/>
              <a:defRPr sz="2400"/>
            </a:lvl4pPr>
            <a:lvl5pPr lvl="4">
              <a:spcBef>
                <a:spcPts val="0"/>
              </a:spcBef>
              <a:spcAft>
                <a:spcPts val="0"/>
              </a:spcAft>
              <a:buSzPts val="1800"/>
              <a:buNone/>
              <a:defRPr sz="2400"/>
            </a:lvl5pPr>
            <a:lvl6pPr lvl="5">
              <a:spcBef>
                <a:spcPts val="0"/>
              </a:spcBef>
              <a:spcAft>
                <a:spcPts val="0"/>
              </a:spcAft>
              <a:buSzPts val="1800"/>
              <a:buNone/>
              <a:defRPr sz="2400"/>
            </a:lvl6pPr>
            <a:lvl7pPr lvl="6">
              <a:spcBef>
                <a:spcPts val="0"/>
              </a:spcBef>
              <a:spcAft>
                <a:spcPts val="0"/>
              </a:spcAft>
              <a:buSzPts val="1800"/>
              <a:buNone/>
              <a:defRPr sz="2400"/>
            </a:lvl7pPr>
            <a:lvl8pPr lvl="7">
              <a:spcBef>
                <a:spcPts val="0"/>
              </a:spcBef>
              <a:spcAft>
                <a:spcPts val="0"/>
              </a:spcAft>
              <a:buSzPts val="1800"/>
              <a:buNone/>
              <a:defRPr sz="2400"/>
            </a:lvl8pPr>
            <a:lvl9pPr lvl="8">
              <a:spcBef>
                <a:spcPts val="0"/>
              </a:spcBef>
              <a:spcAft>
                <a:spcPts val="0"/>
              </a:spcAft>
              <a:buSzPts val="1800"/>
              <a:buNone/>
              <a:defRPr sz="2400"/>
            </a:lvl9pPr>
          </a:lstStyle>
          <a:p>
            <a:endParaRPr/>
          </a:p>
        </p:txBody>
      </p:sp>
      <p:sp>
        <p:nvSpPr>
          <p:cNvPr id="35" name="Google Shape;35;p6"/>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85456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7"/>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 name="Google Shape;38;p7"/>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 name="Google Shape;39;p7"/>
          <p:cNvSpPr txBox="1">
            <a:spLocks noGrp="1"/>
          </p:cNvSpPr>
          <p:nvPr>
            <p:ph type="title"/>
          </p:nvPr>
        </p:nvSpPr>
        <p:spPr>
          <a:xfrm>
            <a:off x="301437" y="477067"/>
            <a:ext cx="3744000" cy="12712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0" name="Google Shape;40;p7"/>
          <p:cNvSpPr txBox="1">
            <a:spLocks noGrp="1"/>
          </p:cNvSpPr>
          <p:nvPr>
            <p:ph type="body" idx="1"/>
          </p:nvPr>
        </p:nvSpPr>
        <p:spPr>
          <a:xfrm>
            <a:off x="301433" y="1954400"/>
            <a:ext cx="3744000" cy="42180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Clr>
                <a:schemeClr val="lt1"/>
              </a:buClr>
              <a:buSzPts val="1200"/>
              <a:buChar char="●"/>
              <a:defRPr sz="1600">
                <a:solidFill>
                  <a:schemeClr val="lt1"/>
                </a:solidFill>
              </a:defRPr>
            </a:lvl1pPr>
            <a:lvl2pPr marL="1219170" lvl="1" indent="-406390">
              <a:spcBef>
                <a:spcPts val="2133"/>
              </a:spcBef>
              <a:spcAft>
                <a:spcPts val="0"/>
              </a:spcAft>
              <a:buClr>
                <a:schemeClr val="lt1"/>
              </a:buClr>
              <a:buSzPts val="1200"/>
              <a:buChar char="○"/>
              <a:defRPr sz="1600">
                <a:solidFill>
                  <a:schemeClr val="lt1"/>
                </a:solidFill>
              </a:defRPr>
            </a:lvl2pPr>
            <a:lvl3pPr marL="1828754" lvl="2" indent="-406390">
              <a:spcBef>
                <a:spcPts val="2133"/>
              </a:spcBef>
              <a:spcAft>
                <a:spcPts val="0"/>
              </a:spcAft>
              <a:buClr>
                <a:schemeClr val="lt1"/>
              </a:buClr>
              <a:buSzPts val="1200"/>
              <a:buChar char="■"/>
              <a:defRPr sz="1600">
                <a:solidFill>
                  <a:schemeClr val="lt1"/>
                </a:solidFill>
              </a:defRPr>
            </a:lvl3pPr>
            <a:lvl4pPr marL="2438339" lvl="3" indent="-406390">
              <a:spcBef>
                <a:spcPts val="2133"/>
              </a:spcBef>
              <a:spcAft>
                <a:spcPts val="0"/>
              </a:spcAft>
              <a:buClr>
                <a:schemeClr val="lt1"/>
              </a:buClr>
              <a:buSzPts val="1200"/>
              <a:buChar char="●"/>
              <a:defRPr sz="1600">
                <a:solidFill>
                  <a:schemeClr val="lt1"/>
                </a:solidFill>
              </a:defRPr>
            </a:lvl4pPr>
            <a:lvl5pPr marL="3047924" lvl="4" indent="-406390">
              <a:spcBef>
                <a:spcPts val="2133"/>
              </a:spcBef>
              <a:spcAft>
                <a:spcPts val="0"/>
              </a:spcAft>
              <a:buClr>
                <a:schemeClr val="lt1"/>
              </a:buClr>
              <a:buSzPts val="1200"/>
              <a:buChar char="○"/>
              <a:defRPr sz="1600">
                <a:solidFill>
                  <a:schemeClr val="lt1"/>
                </a:solidFill>
              </a:defRPr>
            </a:lvl5pPr>
            <a:lvl6pPr marL="3657509" lvl="5" indent="-406390">
              <a:spcBef>
                <a:spcPts val="2133"/>
              </a:spcBef>
              <a:spcAft>
                <a:spcPts val="0"/>
              </a:spcAft>
              <a:buClr>
                <a:schemeClr val="lt1"/>
              </a:buClr>
              <a:buSzPts val="1200"/>
              <a:buChar char="■"/>
              <a:defRPr sz="1600">
                <a:solidFill>
                  <a:schemeClr val="lt1"/>
                </a:solidFill>
              </a:defRPr>
            </a:lvl6pPr>
            <a:lvl7pPr marL="4267093" lvl="6" indent="-406390">
              <a:spcBef>
                <a:spcPts val="2133"/>
              </a:spcBef>
              <a:spcAft>
                <a:spcPts val="0"/>
              </a:spcAft>
              <a:buClr>
                <a:schemeClr val="lt1"/>
              </a:buClr>
              <a:buSzPts val="1200"/>
              <a:buChar char="●"/>
              <a:defRPr sz="1600">
                <a:solidFill>
                  <a:schemeClr val="lt1"/>
                </a:solidFill>
              </a:defRPr>
            </a:lvl7pPr>
            <a:lvl8pPr marL="4876678" lvl="7" indent="-406390">
              <a:spcBef>
                <a:spcPts val="2133"/>
              </a:spcBef>
              <a:spcAft>
                <a:spcPts val="0"/>
              </a:spcAft>
              <a:buClr>
                <a:schemeClr val="lt1"/>
              </a:buClr>
              <a:buSzPts val="1200"/>
              <a:buChar char="○"/>
              <a:defRPr sz="1600">
                <a:solidFill>
                  <a:schemeClr val="lt1"/>
                </a:solidFill>
              </a:defRPr>
            </a:lvl8pPr>
            <a:lvl9pPr marL="5486263" lvl="8" indent="-406390">
              <a:spcBef>
                <a:spcPts val="2133"/>
              </a:spcBef>
              <a:spcAft>
                <a:spcPts val="2133"/>
              </a:spcAft>
              <a:buClr>
                <a:schemeClr val="lt1"/>
              </a:buClr>
              <a:buSzPts val="1200"/>
              <a:buChar char="■"/>
              <a:defRPr sz="1600">
                <a:solidFill>
                  <a:schemeClr val="lt1"/>
                </a:solidFill>
              </a:defRPr>
            </a:lvl9pPr>
          </a:lstStyle>
          <a:p>
            <a:endParaRPr/>
          </a:p>
        </p:txBody>
      </p:sp>
      <p:sp>
        <p:nvSpPr>
          <p:cNvPr id="41" name="Google Shape;41;p7"/>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53107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651000"/>
            <a:ext cx="83028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8000"/>
            </a:lvl1pPr>
            <a:lvl2pPr lvl="1">
              <a:spcBef>
                <a:spcPts val="0"/>
              </a:spcBef>
              <a:spcAft>
                <a:spcPts val="0"/>
              </a:spcAft>
              <a:buSzPts val="6000"/>
              <a:buNone/>
              <a:defRPr sz="8000"/>
            </a:lvl2pPr>
            <a:lvl3pPr lvl="2">
              <a:spcBef>
                <a:spcPts val="0"/>
              </a:spcBef>
              <a:spcAft>
                <a:spcPts val="0"/>
              </a:spcAft>
              <a:buSzPts val="6000"/>
              <a:buNone/>
              <a:defRPr sz="8000"/>
            </a:lvl3pPr>
            <a:lvl4pPr lvl="3">
              <a:spcBef>
                <a:spcPts val="0"/>
              </a:spcBef>
              <a:spcAft>
                <a:spcPts val="0"/>
              </a:spcAft>
              <a:buSzPts val="6000"/>
              <a:buNone/>
              <a:defRPr sz="8000"/>
            </a:lvl4pPr>
            <a:lvl5pPr lvl="4">
              <a:spcBef>
                <a:spcPts val="0"/>
              </a:spcBef>
              <a:spcAft>
                <a:spcPts val="0"/>
              </a:spcAft>
              <a:buSzPts val="6000"/>
              <a:buNone/>
              <a:defRPr sz="8000"/>
            </a:lvl5pPr>
            <a:lvl6pPr lvl="5">
              <a:spcBef>
                <a:spcPts val="0"/>
              </a:spcBef>
              <a:spcAft>
                <a:spcPts val="0"/>
              </a:spcAft>
              <a:buSzPts val="6000"/>
              <a:buNone/>
              <a:defRPr sz="8000"/>
            </a:lvl6pPr>
            <a:lvl7pPr lvl="6">
              <a:spcBef>
                <a:spcPts val="0"/>
              </a:spcBef>
              <a:spcAft>
                <a:spcPts val="0"/>
              </a:spcAft>
              <a:buSzPts val="6000"/>
              <a:buNone/>
              <a:defRPr sz="8000"/>
            </a:lvl7pPr>
            <a:lvl8pPr lvl="7">
              <a:spcBef>
                <a:spcPts val="0"/>
              </a:spcBef>
              <a:spcAft>
                <a:spcPts val="0"/>
              </a:spcAft>
              <a:buSzPts val="6000"/>
              <a:buNone/>
              <a:defRPr sz="8000"/>
            </a:lvl8pPr>
            <a:lvl9pPr lvl="8">
              <a:spcBef>
                <a:spcPts val="0"/>
              </a:spcBef>
              <a:spcAft>
                <a:spcPts val="0"/>
              </a:spcAft>
              <a:buSzPts val="6000"/>
              <a:buNone/>
              <a:defRPr sz="8000"/>
            </a:lvl9pPr>
          </a:lstStyle>
          <a:p>
            <a:endParaRPr/>
          </a:p>
        </p:txBody>
      </p:sp>
      <p:sp>
        <p:nvSpPr>
          <p:cNvPr id="44" name="Google Shape;44;p8"/>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682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9"/>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5600">
                <a:solidFill>
                  <a:schemeClr val="dk2"/>
                </a:solidFill>
              </a:defRPr>
            </a:lvl1pPr>
            <a:lvl2pPr lvl="1" algn="ctr">
              <a:spcBef>
                <a:spcPts val="0"/>
              </a:spcBef>
              <a:spcAft>
                <a:spcPts val="0"/>
              </a:spcAft>
              <a:buClr>
                <a:schemeClr val="dk2"/>
              </a:buClr>
              <a:buSzPts val="4200"/>
              <a:buNone/>
              <a:defRPr sz="5600">
                <a:solidFill>
                  <a:schemeClr val="dk2"/>
                </a:solidFill>
              </a:defRPr>
            </a:lvl2pPr>
            <a:lvl3pPr lvl="2" algn="ctr">
              <a:spcBef>
                <a:spcPts val="0"/>
              </a:spcBef>
              <a:spcAft>
                <a:spcPts val="0"/>
              </a:spcAft>
              <a:buClr>
                <a:schemeClr val="dk2"/>
              </a:buClr>
              <a:buSzPts val="4200"/>
              <a:buNone/>
              <a:defRPr sz="5600">
                <a:solidFill>
                  <a:schemeClr val="dk2"/>
                </a:solidFill>
              </a:defRPr>
            </a:lvl3pPr>
            <a:lvl4pPr lvl="3" algn="ctr">
              <a:spcBef>
                <a:spcPts val="0"/>
              </a:spcBef>
              <a:spcAft>
                <a:spcPts val="0"/>
              </a:spcAft>
              <a:buClr>
                <a:schemeClr val="dk2"/>
              </a:buClr>
              <a:buSzPts val="4200"/>
              <a:buNone/>
              <a:defRPr sz="5600">
                <a:solidFill>
                  <a:schemeClr val="dk2"/>
                </a:solidFill>
              </a:defRPr>
            </a:lvl4pPr>
            <a:lvl5pPr lvl="4" algn="ctr">
              <a:spcBef>
                <a:spcPts val="0"/>
              </a:spcBef>
              <a:spcAft>
                <a:spcPts val="0"/>
              </a:spcAft>
              <a:buClr>
                <a:schemeClr val="dk2"/>
              </a:buClr>
              <a:buSzPts val="4200"/>
              <a:buNone/>
              <a:defRPr sz="5600">
                <a:solidFill>
                  <a:schemeClr val="dk2"/>
                </a:solidFill>
              </a:defRPr>
            </a:lvl5pPr>
            <a:lvl6pPr lvl="5" algn="ctr">
              <a:spcBef>
                <a:spcPts val="0"/>
              </a:spcBef>
              <a:spcAft>
                <a:spcPts val="0"/>
              </a:spcAft>
              <a:buClr>
                <a:schemeClr val="dk2"/>
              </a:buClr>
              <a:buSzPts val="4200"/>
              <a:buNone/>
              <a:defRPr sz="5600">
                <a:solidFill>
                  <a:schemeClr val="dk2"/>
                </a:solidFill>
              </a:defRPr>
            </a:lvl6pPr>
            <a:lvl7pPr lvl="6" algn="ctr">
              <a:spcBef>
                <a:spcPts val="0"/>
              </a:spcBef>
              <a:spcAft>
                <a:spcPts val="0"/>
              </a:spcAft>
              <a:buClr>
                <a:schemeClr val="dk2"/>
              </a:buClr>
              <a:buSzPts val="4200"/>
              <a:buNone/>
              <a:defRPr sz="5600">
                <a:solidFill>
                  <a:schemeClr val="dk2"/>
                </a:solidFill>
              </a:defRPr>
            </a:lvl7pPr>
            <a:lvl8pPr lvl="7" algn="ctr">
              <a:spcBef>
                <a:spcPts val="0"/>
              </a:spcBef>
              <a:spcAft>
                <a:spcPts val="0"/>
              </a:spcAft>
              <a:buClr>
                <a:schemeClr val="dk2"/>
              </a:buClr>
              <a:buSzPts val="4200"/>
              <a:buNone/>
              <a:defRPr sz="5600">
                <a:solidFill>
                  <a:schemeClr val="dk2"/>
                </a:solidFill>
              </a:defRPr>
            </a:lvl8pPr>
            <a:lvl9pPr lvl="8" algn="ctr">
              <a:spcBef>
                <a:spcPts val="0"/>
              </a:spcBef>
              <a:spcAft>
                <a:spcPts val="0"/>
              </a:spcAft>
              <a:buClr>
                <a:schemeClr val="dk2"/>
              </a:buClr>
              <a:buSzPts val="4200"/>
              <a:buNone/>
              <a:defRPr sz="5600">
                <a:solidFill>
                  <a:schemeClr val="dk2"/>
                </a:solidFill>
              </a:defRPr>
            </a:lvl9pPr>
          </a:lstStyle>
          <a:p>
            <a:endParaRPr/>
          </a:p>
        </p:txBody>
      </p:sp>
      <p:sp>
        <p:nvSpPr>
          <p:cNvPr id="49" name="Google Shape;49;p9"/>
          <p:cNvSpPr txBox="1">
            <a:spLocks noGrp="1"/>
          </p:cNvSpPr>
          <p:nvPr>
            <p:ph type="subTitle" idx="1"/>
          </p:nvPr>
        </p:nvSpPr>
        <p:spPr>
          <a:xfrm>
            <a:off x="354000" y="3705956"/>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0479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10"/>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10"/>
          <p:cNvSpPr txBox="1">
            <a:spLocks noGrp="1"/>
          </p:cNvSpPr>
          <p:nvPr>
            <p:ph type="body" idx="1"/>
          </p:nvPr>
        </p:nvSpPr>
        <p:spPr>
          <a:xfrm>
            <a:off x="76200" y="6262433"/>
            <a:ext cx="11176000" cy="5956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10"/>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31450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09237-7165-4F90-9378-1A43FE2AA9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D83138-ED1A-4F47-BC91-301D300228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B04ED6-A2FB-4D05-A8FE-60066C651672}"/>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47691F04-0979-450B-83C2-7EE420ABC5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C8611-88C3-4CF4-A54E-6A664A69923D}"/>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1130872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634000" y="1678033"/>
            <a:ext cx="10962800" cy="26180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6000">
                <a:solidFill>
                  <a:schemeClr val="dk2"/>
                </a:solidFill>
              </a:defRPr>
            </a:lvl1pPr>
            <a:lvl2pPr lvl="1" algn="ctr">
              <a:spcBef>
                <a:spcPts val="0"/>
              </a:spcBef>
              <a:spcAft>
                <a:spcPts val="0"/>
              </a:spcAft>
              <a:buClr>
                <a:schemeClr val="dk2"/>
              </a:buClr>
              <a:buSzPts val="12000"/>
              <a:buNone/>
              <a:defRPr sz="16000">
                <a:solidFill>
                  <a:schemeClr val="dk2"/>
                </a:solidFill>
              </a:defRPr>
            </a:lvl2pPr>
            <a:lvl3pPr lvl="2" algn="ctr">
              <a:spcBef>
                <a:spcPts val="0"/>
              </a:spcBef>
              <a:spcAft>
                <a:spcPts val="0"/>
              </a:spcAft>
              <a:buClr>
                <a:schemeClr val="dk2"/>
              </a:buClr>
              <a:buSzPts val="12000"/>
              <a:buNone/>
              <a:defRPr sz="16000">
                <a:solidFill>
                  <a:schemeClr val="dk2"/>
                </a:solidFill>
              </a:defRPr>
            </a:lvl3pPr>
            <a:lvl4pPr lvl="3" algn="ctr">
              <a:spcBef>
                <a:spcPts val="0"/>
              </a:spcBef>
              <a:spcAft>
                <a:spcPts val="0"/>
              </a:spcAft>
              <a:buClr>
                <a:schemeClr val="dk2"/>
              </a:buClr>
              <a:buSzPts val="12000"/>
              <a:buNone/>
              <a:defRPr sz="16000">
                <a:solidFill>
                  <a:schemeClr val="dk2"/>
                </a:solidFill>
              </a:defRPr>
            </a:lvl4pPr>
            <a:lvl5pPr lvl="4" algn="ctr">
              <a:spcBef>
                <a:spcPts val="0"/>
              </a:spcBef>
              <a:spcAft>
                <a:spcPts val="0"/>
              </a:spcAft>
              <a:buClr>
                <a:schemeClr val="dk2"/>
              </a:buClr>
              <a:buSzPts val="12000"/>
              <a:buNone/>
              <a:defRPr sz="16000">
                <a:solidFill>
                  <a:schemeClr val="dk2"/>
                </a:solidFill>
              </a:defRPr>
            </a:lvl5pPr>
            <a:lvl6pPr lvl="5" algn="ctr">
              <a:spcBef>
                <a:spcPts val="0"/>
              </a:spcBef>
              <a:spcAft>
                <a:spcPts val="0"/>
              </a:spcAft>
              <a:buClr>
                <a:schemeClr val="dk2"/>
              </a:buClr>
              <a:buSzPts val="12000"/>
              <a:buNone/>
              <a:defRPr sz="16000">
                <a:solidFill>
                  <a:schemeClr val="dk2"/>
                </a:solidFill>
              </a:defRPr>
            </a:lvl6pPr>
            <a:lvl7pPr lvl="6" algn="ctr">
              <a:spcBef>
                <a:spcPts val="0"/>
              </a:spcBef>
              <a:spcAft>
                <a:spcPts val="0"/>
              </a:spcAft>
              <a:buClr>
                <a:schemeClr val="dk2"/>
              </a:buClr>
              <a:buSzPts val="12000"/>
              <a:buNone/>
              <a:defRPr sz="16000">
                <a:solidFill>
                  <a:schemeClr val="dk2"/>
                </a:solidFill>
              </a:defRPr>
            </a:lvl7pPr>
            <a:lvl8pPr lvl="7" algn="ctr">
              <a:spcBef>
                <a:spcPts val="0"/>
              </a:spcBef>
              <a:spcAft>
                <a:spcPts val="0"/>
              </a:spcAft>
              <a:buClr>
                <a:schemeClr val="dk2"/>
              </a:buClr>
              <a:buSzPts val="12000"/>
              <a:buNone/>
              <a:defRPr sz="16000">
                <a:solidFill>
                  <a:schemeClr val="dk2"/>
                </a:solidFill>
              </a:defRPr>
            </a:lvl8pPr>
            <a:lvl9pPr lvl="8" algn="ctr">
              <a:spcBef>
                <a:spcPts val="0"/>
              </a:spcBef>
              <a:spcAft>
                <a:spcPts val="0"/>
              </a:spcAft>
              <a:buClr>
                <a:schemeClr val="dk2"/>
              </a:buClr>
              <a:buSzPts val="12000"/>
              <a:buNone/>
              <a:defRPr sz="16000">
                <a:solidFill>
                  <a:schemeClr val="dk2"/>
                </a:solidFill>
              </a:defRPr>
            </a:lvl9pPr>
          </a:lstStyle>
          <a:p>
            <a:r>
              <a:t>xx%</a:t>
            </a:r>
          </a:p>
        </p:txBody>
      </p:sp>
      <p:sp>
        <p:nvSpPr>
          <p:cNvPr id="59" name="Google Shape;59;p11"/>
          <p:cNvSpPr txBox="1">
            <a:spLocks noGrp="1"/>
          </p:cNvSpPr>
          <p:nvPr>
            <p:ph type="body" idx="1"/>
          </p:nvPr>
        </p:nvSpPr>
        <p:spPr>
          <a:xfrm>
            <a:off x="634000" y="4406167"/>
            <a:ext cx="10962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60" name="Google Shape;60;p11"/>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725635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32555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63190-7463-40B3-9FA1-1BB9C4E954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EB1A4F-3ADD-480B-84AA-01F648797E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1B5341-184D-413C-B88B-3E75A5DE9E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46DB71-9803-4B24-A58B-102048ADECDD}"/>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6" name="Footer Placeholder 5">
            <a:extLst>
              <a:ext uri="{FF2B5EF4-FFF2-40B4-BE49-F238E27FC236}">
                <a16:creationId xmlns:a16="http://schemas.microsoft.com/office/drawing/2014/main" id="{1BFFDA33-FA30-424E-9BF2-2D2EECC6B7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79207-7558-4A0D-8BEE-9730A835C29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41806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59AD-1427-4C0E-9ED6-E0FF694F61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5AED5E-247D-45A0-B452-E453B8BC95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A0A5DA-0777-4B0E-9243-807D8373A5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D3C0D6-D2DF-481E-96C0-7B49CB6ADB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5579B2-3B65-4ECE-AEA0-BB2F1E8233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E1F3DA-3003-434B-94B7-C9E4EFCD994F}"/>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8" name="Footer Placeholder 7">
            <a:extLst>
              <a:ext uri="{FF2B5EF4-FFF2-40B4-BE49-F238E27FC236}">
                <a16:creationId xmlns:a16="http://schemas.microsoft.com/office/drawing/2014/main" id="{6C20A92F-00EA-4562-AFE1-C887D67AA98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B0D8B7E-86D7-4B79-9487-2F530F560A95}"/>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778081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206F-99E0-4CED-9282-B18631E60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A8CFFA-7247-4CF1-94E9-541EBAE1F750}"/>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4" name="Footer Placeholder 3">
            <a:extLst>
              <a:ext uri="{FF2B5EF4-FFF2-40B4-BE49-F238E27FC236}">
                <a16:creationId xmlns:a16="http://schemas.microsoft.com/office/drawing/2014/main" id="{F737FD57-1676-4D90-9F48-23766F2A9A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B39173-BF62-4B4C-9AAF-DEC1DDF25E6B}"/>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881818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77669-FFDB-4300-A92A-D49135DE209D}"/>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3" name="Footer Placeholder 2">
            <a:extLst>
              <a:ext uri="{FF2B5EF4-FFF2-40B4-BE49-F238E27FC236}">
                <a16:creationId xmlns:a16="http://schemas.microsoft.com/office/drawing/2014/main" id="{CF0AC1F6-EE3C-4DA8-B4C7-8397CF8BA8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62172-7169-4743-847A-A265387A1D48}"/>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319616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27067-6DE7-4426-9B84-C3520BEF5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6F832F-C83C-4D56-AB91-31765794B4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5C38F5-BCCE-422F-8D23-D1D896A913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6B902A-8FC3-4889-87D2-CA160735F762}"/>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6" name="Footer Placeholder 5">
            <a:extLst>
              <a:ext uri="{FF2B5EF4-FFF2-40B4-BE49-F238E27FC236}">
                <a16:creationId xmlns:a16="http://schemas.microsoft.com/office/drawing/2014/main" id="{FAAF692E-E538-49FB-9AE1-C41BF95D22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3C6EC4-E502-4C60-A274-8B5355F9DA0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3190310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C4AB2-7011-4810-9D72-F4DE0188EA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6B3971-C8EA-4C5C-BAD7-5437145D31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6E1CEA-B51D-4F46-A703-03E7B70F6C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F58581-FEDA-4F31-929C-A97FCD42EBCA}"/>
              </a:ext>
            </a:extLst>
          </p:cNvPr>
          <p:cNvSpPr>
            <a:spLocks noGrp="1"/>
          </p:cNvSpPr>
          <p:nvPr>
            <p:ph type="dt" sz="half" idx="10"/>
          </p:nvPr>
        </p:nvSpPr>
        <p:spPr/>
        <p:txBody>
          <a:bodyPr/>
          <a:lstStyle/>
          <a:p>
            <a:fld id="{D6D6D963-10B2-40D2-A5A2-F65AB04AE200}" type="datetimeFigureOut">
              <a:rPr lang="en-US" smtClean="0"/>
              <a:t>12/2/20</a:t>
            </a:fld>
            <a:endParaRPr lang="en-US"/>
          </a:p>
        </p:txBody>
      </p:sp>
      <p:sp>
        <p:nvSpPr>
          <p:cNvPr id="6" name="Footer Placeholder 5">
            <a:extLst>
              <a:ext uri="{FF2B5EF4-FFF2-40B4-BE49-F238E27FC236}">
                <a16:creationId xmlns:a16="http://schemas.microsoft.com/office/drawing/2014/main" id="{F555A925-7F34-40B5-97A1-628399EBFB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3C132D-A78A-44FE-9492-09BA1F8A858C}"/>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487093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4BD960-CAB7-4CE9-9677-EB0114A90D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5C6A06-794B-4B1A-B852-512CB30C1A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05592C-CEB8-4AD8-A0EE-1C2222DFE7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6D963-10B2-40D2-A5A2-F65AB04AE200}" type="datetimeFigureOut">
              <a:rPr lang="en-US" smtClean="0"/>
              <a:t>12/2/20</a:t>
            </a:fld>
            <a:endParaRPr lang="en-US"/>
          </a:p>
        </p:txBody>
      </p:sp>
      <p:sp>
        <p:nvSpPr>
          <p:cNvPr id="5" name="Footer Placeholder 4">
            <a:extLst>
              <a:ext uri="{FF2B5EF4-FFF2-40B4-BE49-F238E27FC236}">
                <a16:creationId xmlns:a16="http://schemas.microsoft.com/office/drawing/2014/main" id="{5836DF45-20BD-476F-BF79-7AA1747E9B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024B20-6DE9-4572-89B4-06EE1B84E0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E1A05-ECA8-4930-8D24-5EABEFDCA08B}" type="slidenum">
              <a:rPr lang="en-US" smtClean="0"/>
              <a:t>‹#›</a:t>
            </a:fld>
            <a:endParaRPr lang="en-US"/>
          </a:p>
        </p:txBody>
      </p:sp>
    </p:spTree>
    <p:extLst>
      <p:ext uri="{BB962C8B-B14F-4D97-AF65-F5344CB8AC3E}">
        <p14:creationId xmlns:p14="http://schemas.microsoft.com/office/powerpoint/2010/main" val="3785231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latin typeface="Roboto"/>
                <a:ea typeface="Roboto"/>
                <a:cs typeface="Roboto"/>
                <a:sym typeface="Roboto"/>
              </a:defRPr>
            </a:lvl1pPr>
            <a:lvl2pPr lvl="1" algn="r">
              <a:buNone/>
              <a:defRPr sz="1333">
                <a:solidFill>
                  <a:schemeClr val="lt2"/>
                </a:solidFill>
                <a:latin typeface="Roboto"/>
                <a:ea typeface="Roboto"/>
                <a:cs typeface="Roboto"/>
                <a:sym typeface="Roboto"/>
              </a:defRPr>
            </a:lvl2pPr>
            <a:lvl3pPr lvl="2" algn="r">
              <a:buNone/>
              <a:defRPr sz="1333">
                <a:solidFill>
                  <a:schemeClr val="lt2"/>
                </a:solidFill>
                <a:latin typeface="Roboto"/>
                <a:ea typeface="Roboto"/>
                <a:cs typeface="Roboto"/>
                <a:sym typeface="Roboto"/>
              </a:defRPr>
            </a:lvl3pPr>
            <a:lvl4pPr lvl="3" algn="r">
              <a:buNone/>
              <a:defRPr sz="1333">
                <a:solidFill>
                  <a:schemeClr val="lt2"/>
                </a:solidFill>
                <a:latin typeface="Roboto"/>
                <a:ea typeface="Roboto"/>
                <a:cs typeface="Roboto"/>
                <a:sym typeface="Roboto"/>
              </a:defRPr>
            </a:lvl4pPr>
            <a:lvl5pPr lvl="4" algn="r">
              <a:buNone/>
              <a:defRPr sz="1333">
                <a:solidFill>
                  <a:schemeClr val="lt2"/>
                </a:solidFill>
                <a:latin typeface="Roboto"/>
                <a:ea typeface="Roboto"/>
                <a:cs typeface="Roboto"/>
                <a:sym typeface="Roboto"/>
              </a:defRPr>
            </a:lvl5pPr>
            <a:lvl6pPr lvl="5" algn="r">
              <a:buNone/>
              <a:defRPr sz="1333">
                <a:solidFill>
                  <a:schemeClr val="lt2"/>
                </a:solidFill>
                <a:latin typeface="Roboto"/>
                <a:ea typeface="Roboto"/>
                <a:cs typeface="Roboto"/>
                <a:sym typeface="Roboto"/>
              </a:defRPr>
            </a:lvl6pPr>
            <a:lvl7pPr lvl="6" algn="r">
              <a:buNone/>
              <a:defRPr sz="1333">
                <a:solidFill>
                  <a:schemeClr val="lt2"/>
                </a:solidFill>
                <a:latin typeface="Roboto"/>
                <a:ea typeface="Roboto"/>
                <a:cs typeface="Roboto"/>
                <a:sym typeface="Roboto"/>
              </a:defRPr>
            </a:lvl7pPr>
            <a:lvl8pPr lvl="7" algn="r">
              <a:buNone/>
              <a:defRPr sz="1333">
                <a:solidFill>
                  <a:schemeClr val="lt2"/>
                </a:solidFill>
                <a:latin typeface="Roboto"/>
                <a:ea typeface="Roboto"/>
                <a:cs typeface="Roboto"/>
                <a:sym typeface="Roboto"/>
              </a:defRPr>
            </a:lvl8pPr>
            <a:lvl9pPr lvl="8" algn="r">
              <a:buNone/>
              <a:defRPr sz="1333">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5320599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latin typeface="Roboto"/>
                <a:ea typeface="Roboto"/>
                <a:cs typeface="Roboto"/>
                <a:sym typeface="Roboto"/>
              </a:defRPr>
            </a:lvl1pPr>
            <a:lvl2pPr lvl="1" algn="r">
              <a:buNone/>
              <a:defRPr sz="1333">
                <a:solidFill>
                  <a:schemeClr val="lt2"/>
                </a:solidFill>
                <a:latin typeface="Roboto"/>
                <a:ea typeface="Roboto"/>
                <a:cs typeface="Roboto"/>
                <a:sym typeface="Roboto"/>
              </a:defRPr>
            </a:lvl2pPr>
            <a:lvl3pPr lvl="2" algn="r">
              <a:buNone/>
              <a:defRPr sz="1333">
                <a:solidFill>
                  <a:schemeClr val="lt2"/>
                </a:solidFill>
                <a:latin typeface="Roboto"/>
                <a:ea typeface="Roboto"/>
                <a:cs typeface="Roboto"/>
                <a:sym typeface="Roboto"/>
              </a:defRPr>
            </a:lvl3pPr>
            <a:lvl4pPr lvl="3" algn="r">
              <a:buNone/>
              <a:defRPr sz="1333">
                <a:solidFill>
                  <a:schemeClr val="lt2"/>
                </a:solidFill>
                <a:latin typeface="Roboto"/>
                <a:ea typeface="Roboto"/>
                <a:cs typeface="Roboto"/>
                <a:sym typeface="Roboto"/>
              </a:defRPr>
            </a:lvl4pPr>
            <a:lvl5pPr lvl="4" algn="r">
              <a:buNone/>
              <a:defRPr sz="1333">
                <a:solidFill>
                  <a:schemeClr val="lt2"/>
                </a:solidFill>
                <a:latin typeface="Roboto"/>
                <a:ea typeface="Roboto"/>
                <a:cs typeface="Roboto"/>
                <a:sym typeface="Roboto"/>
              </a:defRPr>
            </a:lvl5pPr>
            <a:lvl6pPr lvl="5" algn="r">
              <a:buNone/>
              <a:defRPr sz="1333">
                <a:solidFill>
                  <a:schemeClr val="lt2"/>
                </a:solidFill>
                <a:latin typeface="Roboto"/>
                <a:ea typeface="Roboto"/>
                <a:cs typeface="Roboto"/>
                <a:sym typeface="Roboto"/>
              </a:defRPr>
            </a:lvl6pPr>
            <a:lvl7pPr lvl="6" algn="r">
              <a:buNone/>
              <a:defRPr sz="1333">
                <a:solidFill>
                  <a:schemeClr val="lt2"/>
                </a:solidFill>
                <a:latin typeface="Roboto"/>
                <a:ea typeface="Roboto"/>
                <a:cs typeface="Roboto"/>
                <a:sym typeface="Roboto"/>
              </a:defRPr>
            </a:lvl7pPr>
            <a:lvl8pPr lvl="7" algn="r">
              <a:buNone/>
              <a:defRPr sz="1333">
                <a:solidFill>
                  <a:schemeClr val="lt2"/>
                </a:solidFill>
                <a:latin typeface="Roboto"/>
                <a:ea typeface="Roboto"/>
                <a:cs typeface="Roboto"/>
                <a:sym typeface="Roboto"/>
              </a:defRPr>
            </a:lvl8pPr>
            <a:lvl9pPr lvl="8" algn="r">
              <a:buNone/>
              <a:defRPr sz="1333">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10579459"/>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6.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hyperlink" Target="mailto:T.Farrelly@massey.ac.nz"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hyperlink" Target="mailto:Sascha.Fuller@Newcastle.edu.au" TargetMode="External"/><Relationship Id="rId4" Type="http://schemas.openxmlformats.org/officeDocument/2006/relationships/hyperlink" Target="mailto:Stephanie.borrelle@birdlife.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s://reports.eia-international.org/wp-content/uploads/sites/6/2020/09/Plastic-Prevention-Gap-Analysis-2020.pdf"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ctrTitle" idx="4294967295"/>
          </p:nvPr>
        </p:nvSpPr>
        <p:spPr>
          <a:xfrm>
            <a:off x="520700" y="2032000"/>
            <a:ext cx="10962800" cy="1638500"/>
          </a:xfrm>
          <a:prstGeom prst="rect">
            <a:avLst/>
          </a:prstGeom>
        </p:spPr>
        <p:txBody>
          <a:bodyPr spcFirstLastPara="1" vert="horz" wrap="square" lIns="121900" tIns="121900" rIns="121900" bIns="121900" rtlCol="0" anchor="b" anchorCtr="0">
            <a:noAutofit/>
          </a:bodyPr>
          <a:lstStyle/>
          <a:p>
            <a:pPr>
              <a:spcBef>
                <a:spcPts val="0"/>
              </a:spcBef>
            </a:pPr>
            <a:r>
              <a:rPr lang="en-AU" b="1" dirty="0">
                <a:solidFill>
                  <a:srgbClr val="22A687"/>
                </a:solidFill>
              </a:rPr>
              <a:t>Plastic Pollution Prevention in Pacific Large Ocean Small Island Developing States (LOSIDS)</a:t>
            </a:r>
            <a:endParaRPr b="1" dirty="0">
              <a:solidFill>
                <a:srgbClr val="22A687"/>
              </a:solidFill>
            </a:endParaRPr>
          </a:p>
        </p:txBody>
      </p:sp>
      <p:sp>
        <p:nvSpPr>
          <p:cNvPr id="80" name="Google Shape;80;p15"/>
          <p:cNvSpPr txBox="1">
            <a:spLocks noGrp="1"/>
          </p:cNvSpPr>
          <p:nvPr>
            <p:ph type="subTitle" idx="4294967295"/>
          </p:nvPr>
        </p:nvSpPr>
        <p:spPr>
          <a:xfrm>
            <a:off x="520700" y="3718840"/>
            <a:ext cx="10962800" cy="577200"/>
          </a:xfrm>
          <a:prstGeom prst="rect">
            <a:avLst/>
          </a:prstGeom>
        </p:spPr>
        <p:txBody>
          <a:bodyPr spcFirstLastPara="1" vert="horz" wrap="square" lIns="121900" tIns="121900" rIns="121900" bIns="121900" rtlCol="0" anchor="t" anchorCtr="0">
            <a:noAutofit/>
          </a:bodyPr>
          <a:lstStyle/>
          <a:p>
            <a:pPr marL="0" indent="0">
              <a:spcBef>
                <a:spcPts val="0"/>
              </a:spcBef>
              <a:spcAft>
                <a:spcPts val="600"/>
              </a:spcAft>
              <a:buNone/>
            </a:pPr>
            <a:r>
              <a:rPr lang="en-AU" sz="2000" dirty="0">
                <a:solidFill>
                  <a:srgbClr val="22A687"/>
                </a:solidFill>
              </a:rPr>
              <a:t>Dr </a:t>
            </a:r>
            <a:r>
              <a:rPr lang="en-AU" sz="2000" dirty="0" err="1">
                <a:solidFill>
                  <a:srgbClr val="22A687"/>
                </a:solidFill>
              </a:rPr>
              <a:t>Trisia</a:t>
            </a:r>
            <a:r>
              <a:rPr lang="en-AU" sz="2000" dirty="0">
                <a:solidFill>
                  <a:srgbClr val="22A687"/>
                </a:solidFill>
              </a:rPr>
              <a:t> </a:t>
            </a:r>
            <a:r>
              <a:rPr lang="en-AU" sz="2000" dirty="0" err="1">
                <a:solidFill>
                  <a:srgbClr val="22A687"/>
                </a:solidFill>
              </a:rPr>
              <a:t>Farrelly</a:t>
            </a:r>
            <a:r>
              <a:rPr lang="en-AU" sz="2000" dirty="0">
                <a:solidFill>
                  <a:srgbClr val="22A687"/>
                </a:solidFill>
              </a:rPr>
              <a:t>, Massey University Political Ecology Research Centre [PERC], New Zealand.</a:t>
            </a:r>
          </a:p>
          <a:p>
            <a:pPr marL="0" indent="0">
              <a:spcBef>
                <a:spcPts val="0"/>
              </a:spcBef>
              <a:spcAft>
                <a:spcPts val="600"/>
              </a:spcAft>
              <a:buNone/>
            </a:pPr>
            <a:r>
              <a:rPr lang="en-AU" sz="2000" dirty="0">
                <a:solidFill>
                  <a:srgbClr val="22A687"/>
                </a:solidFill>
              </a:rPr>
              <a:t>Dr Stephanie </a:t>
            </a:r>
            <a:r>
              <a:rPr lang="en-AU" sz="2000" dirty="0" err="1">
                <a:solidFill>
                  <a:srgbClr val="22A687"/>
                </a:solidFill>
              </a:rPr>
              <a:t>Borrelle</a:t>
            </a:r>
            <a:r>
              <a:rPr lang="en-AU" sz="2000" dirty="0">
                <a:solidFill>
                  <a:srgbClr val="22A687"/>
                </a:solidFill>
              </a:rPr>
              <a:t>, University of Toronto, Canada, Birdlife Pacific.</a:t>
            </a:r>
          </a:p>
          <a:p>
            <a:pPr marL="0" indent="0">
              <a:spcBef>
                <a:spcPts val="0"/>
              </a:spcBef>
              <a:spcAft>
                <a:spcPts val="600"/>
              </a:spcAft>
              <a:buNone/>
            </a:pPr>
            <a:r>
              <a:rPr lang="en-AU" sz="2000" dirty="0">
                <a:solidFill>
                  <a:srgbClr val="22A687"/>
                </a:solidFill>
              </a:rPr>
              <a:t>Dr Sascha Fuller, Research and Innovation Division, University of Newcastle, Australia.</a:t>
            </a:r>
          </a:p>
          <a:p>
            <a:pPr marL="0" indent="0">
              <a:spcBef>
                <a:spcPts val="0"/>
              </a:spcBef>
              <a:spcAft>
                <a:spcPts val="600"/>
              </a:spcAft>
              <a:buNone/>
            </a:pPr>
            <a:endParaRPr lang="en-AU" sz="2000" dirty="0">
              <a:solidFill>
                <a:srgbClr val="22A687"/>
              </a:solidFill>
            </a:endParaRPr>
          </a:p>
          <a:p>
            <a:pPr marL="0" indent="0">
              <a:spcBef>
                <a:spcPts val="0"/>
              </a:spcBef>
              <a:spcAft>
                <a:spcPts val="2133"/>
              </a:spcAft>
              <a:buNone/>
            </a:pPr>
            <a:r>
              <a:rPr lang="en-AU" sz="2000" dirty="0">
                <a:solidFill>
                  <a:srgbClr val="22A687"/>
                </a:solidFill>
              </a:rPr>
              <a:t>Funded by the Environmental Investigation Agency and Massey University.</a:t>
            </a:r>
          </a:p>
          <a:p>
            <a:pPr marL="0" indent="0">
              <a:spcBef>
                <a:spcPts val="0"/>
              </a:spcBef>
              <a:spcAft>
                <a:spcPts val="2133"/>
              </a:spcAft>
              <a:buNone/>
            </a:pPr>
            <a:endParaRPr lang="en-AU" sz="1800" dirty="0">
              <a:solidFill>
                <a:srgbClr val="22A687"/>
              </a:solidFill>
            </a:endParaRPr>
          </a:p>
          <a:p>
            <a:pPr marL="0" indent="0">
              <a:spcBef>
                <a:spcPts val="0"/>
              </a:spcBef>
              <a:spcAft>
                <a:spcPts val="2133"/>
              </a:spcAft>
              <a:buNone/>
            </a:pPr>
            <a:endParaRPr lang="en-AU" sz="1800" dirty="0">
              <a:solidFill>
                <a:srgbClr val="22A687"/>
              </a:solidFill>
            </a:endParaRPr>
          </a:p>
          <a:p>
            <a:pPr marL="0" indent="0">
              <a:spcBef>
                <a:spcPts val="0"/>
              </a:spcBef>
              <a:spcAft>
                <a:spcPts val="2133"/>
              </a:spcAft>
              <a:buNone/>
            </a:pPr>
            <a:endParaRPr lang="en-AU" sz="1800" dirty="0">
              <a:solidFill>
                <a:srgbClr val="22A687"/>
              </a:solidFill>
            </a:endParaRPr>
          </a:p>
        </p:txBody>
      </p:sp>
      <p:pic>
        <p:nvPicPr>
          <p:cNvPr id="1026" name="Picture 2" descr="1st UN Pacific Forum on Business and Human Rights">
            <a:extLst>
              <a:ext uri="{FF2B5EF4-FFF2-40B4-BE49-F238E27FC236}">
                <a16:creationId xmlns:a16="http://schemas.microsoft.com/office/drawing/2014/main" id="{A1E9D0D0-B7E0-9A45-AA93-E55C35FB957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31735" y="315885"/>
            <a:ext cx="9207500" cy="191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389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Key Findings</a:t>
            </a:r>
            <a:endParaRPr b="1" dirty="0"/>
          </a:p>
        </p:txBody>
      </p:sp>
      <p:sp>
        <p:nvSpPr>
          <p:cNvPr id="89" name="Google Shape;89;p16"/>
          <p:cNvSpPr txBox="1">
            <a:spLocks noGrp="1"/>
          </p:cNvSpPr>
          <p:nvPr>
            <p:ph type="body" idx="1"/>
          </p:nvPr>
        </p:nvSpPr>
        <p:spPr>
          <a:xfrm>
            <a:off x="167000" y="2727765"/>
            <a:ext cx="11887200" cy="3613600"/>
          </a:xfrm>
          <a:prstGeom prst="rect">
            <a:avLst/>
          </a:prstGeom>
        </p:spPr>
        <p:txBody>
          <a:bodyPr spcFirstLastPara="1" wrap="square" lIns="121900" tIns="121900" rIns="121900" bIns="121900" numCol="2" anchor="t" anchorCtr="0">
            <a:noAutofit/>
          </a:bodyPr>
          <a:lstStyle/>
          <a:p>
            <a:pPr marL="0" indent="0">
              <a:lnSpc>
                <a:spcPct val="100000"/>
              </a:lnSpc>
              <a:spcAft>
                <a:spcPts val="600"/>
              </a:spcAft>
              <a:buNone/>
            </a:pPr>
            <a:r>
              <a:rPr lang="en-AU" dirty="0"/>
              <a:t>1</a:t>
            </a:r>
            <a:r>
              <a:rPr lang="en-AU" sz="1900" dirty="0"/>
              <a:t>. Missed opportunities</a:t>
            </a:r>
          </a:p>
          <a:p>
            <a:pPr marL="0" indent="0">
              <a:lnSpc>
                <a:spcPct val="100000"/>
              </a:lnSpc>
              <a:spcAft>
                <a:spcPts val="600"/>
              </a:spcAft>
              <a:buNone/>
            </a:pPr>
            <a:r>
              <a:rPr lang="en-AU" sz="1900" dirty="0"/>
              <a:t>2. Lack of access to the latest science-based evidence</a:t>
            </a:r>
          </a:p>
          <a:p>
            <a:pPr marL="0" indent="0">
              <a:lnSpc>
                <a:spcPct val="100000"/>
              </a:lnSpc>
              <a:spcAft>
                <a:spcPts val="600"/>
              </a:spcAft>
              <a:buNone/>
            </a:pPr>
            <a:r>
              <a:rPr lang="en-AU" sz="1900" dirty="0"/>
              <a:t>3. No reference to microplastics</a:t>
            </a:r>
          </a:p>
          <a:p>
            <a:pPr marL="0" indent="0">
              <a:lnSpc>
                <a:spcPct val="100000"/>
              </a:lnSpc>
              <a:spcAft>
                <a:spcPts val="600"/>
              </a:spcAft>
              <a:buNone/>
            </a:pPr>
            <a:r>
              <a:rPr lang="en-AU" sz="1900" dirty="0"/>
              <a:t>4. Almost no references to  plastics additives, monomers, or persistent organic pollutants (e.g. PFAS)</a:t>
            </a:r>
          </a:p>
          <a:p>
            <a:pPr marL="0" indent="0">
              <a:lnSpc>
                <a:spcPct val="100000"/>
              </a:lnSpc>
              <a:spcAft>
                <a:spcPts val="600"/>
              </a:spcAft>
              <a:buNone/>
            </a:pPr>
            <a:r>
              <a:rPr lang="en-AU" sz="1900" dirty="0"/>
              <a:t>5. No references to invasive species and pathogens</a:t>
            </a:r>
          </a:p>
          <a:p>
            <a:pPr marL="0" indent="0">
              <a:lnSpc>
                <a:spcPct val="100000"/>
              </a:lnSpc>
              <a:spcAft>
                <a:spcPts val="600"/>
              </a:spcAft>
              <a:buNone/>
            </a:pPr>
            <a:r>
              <a:rPr lang="en-AU" sz="1900" dirty="0"/>
              <a:t>6. Few references to health implications</a:t>
            </a:r>
          </a:p>
          <a:p>
            <a:pPr marL="0" indent="0">
              <a:lnSpc>
                <a:spcPct val="100000"/>
              </a:lnSpc>
              <a:spcAft>
                <a:spcPts val="600"/>
              </a:spcAft>
              <a:buNone/>
            </a:pPr>
            <a:r>
              <a:rPr lang="en-AU" sz="1900" dirty="0"/>
              <a:t>7. </a:t>
            </a:r>
            <a:r>
              <a:rPr lang="en-US" sz="1900" dirty="0"/>
              <a:t>Few connections made between plastic pollution and climate change</a:t>
            </a:r>
          </a:p>
          <a:p>
            <a:pPr marL="0" indent="0">
              <a:lnSpc>
                <a:spcPct val="100000"/>
              </a:lnSpc>
              <a:spcAft>
                <a:spcPts val="600"/>
              </a:spcAft>
              <a:buNone/>
            </a:pPr>
            <a:endParaRPr lang="en-US" sz="1900" dirty="0"/>
          </a:p>
          <a:p>
            <a:pPr marL="0" indent="0">
              <a:lnSpc>
                <a:spcPct val="100000"/>
              </a:lnSpc>
              <a:spcAft>
                <a:spcPts val="600"/>
              </a:spcAft>
              <a:buNone/>
            </a:pPr>
            <a:endParaRPr lang="en-US" sz="1900" dirty="0"/>
          </a:p>
          <a:p>
            <a:pPr marL="0" indent="0">
              <a:lnSpc>
                <a:spcPct val="100000"/>
              </a:lnSpc>
              <a:spcAft>
                <a:spcPts val="600"/>
              </a:spcAft>
              <a:buNone/>
            </a:pPr>
            <a:endParaRPr lang="en-US" sz="1900" dirty="0"/>
          </a:p>
          <a:p>
            <a:pPr marL="0" indent="0">
              <a:lnSpc>
                <a:spcPct val="100000"/>
              </a:lnSpc>
              <a:spcAft>
                <a:spcPts val="600"/>
              </a:spcAft>
              <a:buNone/>
            </a:pPr>
            <a:r>
              <a:rPr lang="en-US" sz="1900" dirty="0"/>
              <a:t>8. Almost no protections against the toxic impacts of  plastic pollution.</a:t>
            </a:r>
          </a:p>
          <a:p>
            <a:pPr marL="342900" indent="-342900">
              <a:lnSpc>
                <a:spcPct val="100000"/>
              </a:lnSpc>
              <a:spcAft>
                <a:spcPts val="600"/>
              </a:spcAft>
              <a:buAutoNum type="arabicPeriod" startAt="9"/>
            </a:pPr>
            <a:r>
              <a:rPr lang="en-US" sz="1900" dirty="0"/>
              <a:t>Lack of traditional/local alternatives.</a:t>
            </a:r>
          </a:p>
          <a:p>
            <a:pPr marL="342900" indent="-342900">
              <a:lnSpc>
                <a:spcPct val="100000"/>
              </a:lnSpc>
              <a:spcAft>
                <a:spcPts val="600"/>
              </a:spcAft>
              <a:buAutoNum type="arabicPeriod" startAt="9"/>
            </a:pPr>
            <a:r>
              <a:rPr lang="en-US" sz="1900" dirty="0"/>
              <a:t>Emphasis on investing in consumer responsibility instead of producer/importer responsibility.</a:t>
            </a:r>
          </a:p>
          <a:p>
            <a:pPr marL="342900" indent="-342900">
              <a:lnSpc>
                <a:spcPct val="100000"/>
              </a:lnSpc>
              <a:spcAft>
                <a:spcPts val="600"/>
              </a:spcAft>
              <a:buAutoNum type="arabicPeriod" startAt="9"/>
            </a:pPr>
            <a:r>
              <a:rPr lang="en-US" sz="1900" dirty="0"/>
              <a:t>Lack of inter-ministerial coordination specific to plastics.  </a:t>
            </a:r>
          </a:p>
          <a:p>
            <a:pPr marL="342900" indent="-342900">
              <a:lnSpc>
                <a:spcPct val="100000"/>
              </a:lnSpc>
              <a:spcAft>
                <a:spcPts val="600"/>
              </a:spcAft>
              <a:buFont typeface="Roboto"/>
              <a:buAutoNum type="arabicPeriod" startAt="9"/>
            </a:pPr>
            <a:r>
              <a:rPr lang="en-US" sz="1900" dirty="0"/>
              <a:t> </a:t>
            </a:r>
            <a:r>
              <a:rPr lang="en-GB" sz="1900" dirty="0"/>
              <a:t>Greater attention to the relationships between plastic pollution in meeting a wide range of SDG targets is needed.      </a:t>
            </a:r>
          </a:p>
          <a:p>
            <a:pPr marL="0" indent="0">
              <a:lnSpc>
                <a:spcPct val="100000"/>
              </a:lnSpc>
              <a:spcAft>
                <a:spcPts val="600"/>
              </a:spcAft>
              <a:buNone/>
            </a:pPr>
            <a:endParaRPr lang="en-US" sz="2000" dirty="0"/>
          </a:p>
          <a:p>
            <a:pPr marL="342900" indent="-342900">
              <a:lnSpc>
                <a:spcPct val="100000"/>
              </a:lnSpc>
              <a:spcAft>
                <a:spcPts val="600"/>
              </a:spcAft>
              <a:buAutoNum type="arabicPeriod" startAt="6"/>
            </a:pPr>
            <a:endParaRPr lang="en-AU" sz="2000" dirty="0"/>
          </a:p>
          <a:p>
            <a:pPr marL="0" indent="0">
              <a:spcBef>
                <a:spcPts val="2133"/>
              </a:spcBef>
              <a:spcAft>
                <a:spcPts val="2133"/>
              </a:spcAft>
              <a:buNone/>
            </a:pPr>
            <a:endParaRPr dirty="0"/>
          </a:p>
        </p:txBody>
      </p:sp>
    </p:spTree>
    <p:extLst>
      <p:ext uri="{BB962C8B-B14F-4D97-AF65-F5344CB8AC3E}">
        <p14:creationId xmlns:p14="http://schemas.microsoft.com/office/powerpoint/2010/main" val="2747757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3" y="1089600"/>
            <a:ext cx="3744000" cy="1271200"/>
          </a:xfrm>
          <a:prstGeom prst="rect">
            <a:avLst/>
          </a:prstGeom>
        </p:spPr>
        <p:txBody>
          <a:bodyPr spcFirstLastPara="1" wrap="square" lIns="121900" tIns="121900" rIns="121900" bIns="121900" anchor="b" anchorCtr="0">
            <a:noAutofit/>
          </a:bodyPr>
          <a:lstStyle/>
          <a:p>
            <a:r>
              <a:rPr lang="en" b="1" dirty="0"/>
              <a:t>Phase 2: The Politics of Plastics</a:t>
            </a:r>
            <a:endParaRPr b="1" dirty="0"/>
          </a:p>
        </p:txBody>
      </p:sp>
      <p:sp>
        <p:nvSpPr>
          <p:cNvPr id="98" name="Google Shape;98;p17"/>
          <p:cNvSpPr txBox="1">
            <a:spLocks noGrp="1"/>
          </p:cNvSpPr>
          <p:nvPr>
            <p:ph type="body" idx="1"/>
          </p:nvPr>
        </p:nvSpPr>
        <p:spPr>
          <a:xfrm>
            <a:off x="301433" y="2892600"/>
            <a:ext cx="3744000" cy="2784300"/>
          </a:xfrm>
          <a:prstGeom prst="rect">
            <a:avLst/>
          </a:prstGeom>
        </p:spPr>
        <p:txBody>
          <a:bodyPr spcFirstLastPara="1" wrap="square" lIns="121900" tIns="121900" rIns="121900" bIns="121900" anchor="t" anchorCtr="0">
            <a:noAutofit/>
          </a:bodyPr>
          <a:lstStyle/>
          <a:p>
            <a:pPr marL="0" indent="0">
              <a:buNone/>
            </a:pPr>
            <a:r>
              <a:rPr lang="en-AU" dirty="0"/>
              <a:t>Findings from our interviews demonstrate the tremendous and unrelenting pressure Pacific nations are under to continue to import plastics and, at the same time, prevent the inflow of plastics to the region.</a:t>
            </a:r>
          </a:p>
        </p:txBody>
      </p:sp>
      <p:sp>
        <p:nvSpPr>
          <p:cNvPr id="2" name="Rectangle 1">
            <a:extLst>
              <a:ext uri="{FF2B5EF4-FFF2-40B4-BE49-F238E27FC236}">
                <a16:creationId xmlns:a16="http://schemas.microsoft.com/office/drawing/2014/main" id="{D65A6F2B-9275-AC47-9624-51F2698ABBD1}"/>
              </a:ext>
            </a:extLst>
          </p:cNvPr>
          <p:cNvSpPr/>
          <p:nvPr/>
        </p:nvSpPr>
        <p:spPr>
          <a:xfrm>
            <a:off x="5098569" y="1954400"/>
            <a:ext cx="6096000" cy="3046988"/>
          </a:xfrm>
          <a:prstGeom prst="rect">
            <a:avLst/>
          </a:prstGeom>
        </p:spPr>
        <p:txBody>
          <a:bodyPr>
            <a:spAutoFit/>
          </a:bodyPr>
          <a:lstStyle/>
          <a:p>
            <a:pPr algn="ctr"/>
            <a:r>
              <a:rPr lang="en-NZ" sz="2400" dirty="0">
                <a:solidFill>
                  <a:schemeClr val="lt2"/>
                </a:solidFill>
                <a:latin typeface="Roboto"/>
                <a:ea typeface="Roboto"/>
              </a:rPr>
              <a:t>“</a:t>
            </a:r>
            <a:r>
              <a:rPr lang="en-NZ" sz="2400" dirty="0">
                <a:solidFill>
                  <a:schemeClr val="lt2"/>
                </a:solidFill>
                <a:latin typeface="Roboto"/>
                <a:ea typeface="Roboto"/>
                <a:sym typeface="Roboto"/>
              </a:rPr>
              <a:t>It’s got a political context in it now, whereas waste was not political.  You know it didn’t have any inter, inter-jurisdiction issues.  No one took notice of it.  It was a national issue.  You deal with waste at the national level.  But now it’s becoming a global issue.  It’s trans-boundary and I think, you know,… we’re going to see more of a politicisation of plastics.” </a:t>
            </a:r>
            <a:endParaRPr lang="en-AU" sz="2400" dirty="0">
              <a:solidFill>
                <a:schemeClr val="lt2"/>
              </a:solidFill>
              <a:latin typeface="Roboto"/>
              <a:ea typeface="Roboto"/>
              <a:sym typeface="Roboto"/>
            </a:endParaRPr>
          </a:p>
        </p:txBody>
      </p:sp>
    </p:spTree>
    <p:extLst>
      <p:ext uri="{BB962C8B-B14F-4D97-AF65-F5344CB8AC3E}">
        <p14:creationId xmlns:p14="http://schemas.microsoft.com/office/powerpoint/2010/main" val="1108536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3" y="685600"/>
            <a:ext cx="3744000" cy="1477333"/>
          </a:xfrm>
          <a:prstGeom prst="rect">
            <a:avLst/>
          </a:prstGeom>
        </p:spPr>
        <p:txBody>
          <a:bodyPr spcFirstLastPara="1" wrap="square" lIns="121900" tIns="121900" rIns="121900" bIns="121900" anchor="b" anchorCtr="0">
            <a:noAutofit/>
          </a:bodyPr>
          <a:lstStyle/>
          <a:p>
            <a:r>
              <a:rPr lang="en" b="1" dirty="0"/>
              <a:t>Transnational Corporations</a:t>
            </a:r>
            <a:endParaRPr b="1" dirty="0"/>
          </a:p>
        </p:txBody>
      </p:sp>
      <p:sp>
        <p:nvSpPr>
          <p:cNvPr id="98" name="Google Shape;98;p17"/>
          <p:cNvSpPr txBox="1">
            <a:spLocks noGrp="1"/>
          </p:cNvSpPr>
          <p:nvPr>
            <p:ph type="body" idx="1"/>
          </p:nvPr>
        </p:nvSpPr>
        <p:spPr>
          <a:xfrm>
            <a:off x="301433" y="2162933"/>
            <a:ext cx="3744000" cy="4218000"/>
          </a:xfrm>
          <a:prstGeom prst="rect">
            <a:avLst/>
          </a:prstGeom>
        </p:spPr>
        <p:txBody>
          <a:bodyPr spcFirstLastPara="1" wrap="square" lIns="121900" tIns="121900" rIns="121900" bIns="121900" anchor="t" anchorCtr="0">
            <a:noAutofit/>
          </a:bodyPr>
          <a:lstStyle/>
          <a:p>
            <a:pPr marL="0" indent="0">
              <a:buNone/>
            </a:pPr>
            <a:r>
              <a:rPr lang="en-AU" sz="2000" dirty="0"/>
              <a:t>The Case of Coca-Cola Amatil</a:t>
            </a:r>
            <a:endParaRPr sz="2000" dirty="0"/>
          </a:p>
        </p:txBody>
      </p:sp>
      <p:sp>
        <p:nvSpPr>
          <p:cNvPr id="3" name="Rectangle 2">
            <a:extLst>
              <a:ext uri="{FF2B5EF4-FFF2-40B4-BE49-F238E27FC236}">
                <a16:creationId xmlns:a16="http://schemas.microsoft.com/office/drawing/2014/main" id="{63BF7CE8-8F51-484D-8F31-4D394FCFEC69}"/>
              </a:ext>
            </a:extLst>
          </p:cNvPr>
          <p:cNvSpPr/>
          <p:nvPr/>
        </p:nvSpPr>
        <p:spPr>
          <a:xfrm>
            <a:off x="5162060" y="1166842"/>
            <a:ext cx="6096000" cy="4524315"/>
          </a:xfrm>
          <a:prstGeom prst="rect">
            <a:avLst/>
          </a:prstGeom>
        </p:spPr>
        <p:txBody>
          <a:bodyPr>
            <a:spAutoFit/>
          </a:bodyPr>
          <a:lstStyle/>
          <a:p>
            <a:r>
              <a:rPr lang="en-NZ" sz="2400" dirty="0">
                <a:solidFill>
                  <a:schemeClr val="lt2"/>
                </a:solidFill>
                <a:latin typeface="Roboto"/>
                <a:ea typeface="Roboto"/>
              </a:rPr>
              <a:t>“[We] were working towards a container deposit legislation, a CDL in Fiji…[t]hat was immediately…put on hold…and we found out later that it was because of Coca-Cola.  Coca-Cola didn’t want to be told what to do... they didn’t want to be told that [they] had to put in this container deposit fee into [their] product.  They wanted to do their own thing….[T]his is just a company, this is not a government, so this is an industry… a producer of waste that has put a hold on a national policy.</a:t>
            </a:r>
            <a:endParaRPr lang="en-AU" sz="2400" dirty="0">
              <a:solidFill>
                <a:schemeClr val="lt2"/>
              </a:solidFill>
              <a:latin typeface="Roboto"/>
              <a:ea typeface="Roboto"/>
            </a:endParaRPr>
          </a:p>
        </p:txBody>
      </p:sp>
    </p:spTree>
    <p:extLst>
      <p:ext uri="{BB962C8B-B14F-4D97-AF65-F5344CB8AC3E}">
        <p14:creationId xmlns:p14="http://schemas.microsoft.com/office/powerpoint/2010/main" val="189964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3" y="1010466"/>
            <a:ext cx="3744000" cy="1477333"/>
          </a:xfrm>
          <a:prstGeom prst="rect">
            <a:avLst/>
          </a:prstGeom>
        </p:spPr>
        <p:txBody>
          <a:bodyPr spcFirstLastPara="1" wrap="square" lIns="121900" tIns="121900" rIns="121900" bIns="121900" anchor="b" anchorCtr="0">
            <a:noAutofit/>
          </a:bodyPr>
          <a:lstStyle/>
          <a:p>
            <a:r>
              <a:rPr lang="en-US" b="1" dirty="0"/>
              <a:t>What can Pacific island leaders do?</a:t>
            </a:r>
            <a:endParaRPr b="1" dirty="0"/>
          </a:p>
        </p:txBody>
      </p:sp>
      <p:sp>
        <p:nvSpPr>
          <p:cNvPr id="98" name="Google Shape;98;p17"/>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None/>
            </a:pPr>
            <a:endParaRPr lang="en-NZ" dirty="0"/>
          </a:p>
          <a:p>
            <a:pPr marL="0" indent="0">
              <a:buNone/>
            </a:pPr>
            <a:endParaRPr dirty="0"/>
          </a:p>
        </p:txBody>
      </p:sp>
      <p:sp>
        <p:nvSpPr>
          <p:cNvPr id="3" name="Rectangle 2">
            <a:extLst>
              <a:ext uri="{FF2B5EF4-FFF2-40B4-BE49-F238E27FC236}">
                <a16:creationId xmlns:a16="http://schemas.microsoft.com/office/drawing/2014/main" id="{E524FEC3-8EC3-6849-A9BE-55432DBC844D}"/>
              </a:ext>
            </a:extLst>
          </p:cNvPr>
          <p:cNvSpPr/>
          <p:nvPr/>
        </p:nvSpPr>
        <p:spPr>
          <a:xfrm>
            <a:off x="4376562" y="145422"/>
            <a:ext cx="7540013" cy="7125027"/>
          </a:xfrm>
          <a:prstGeom prst="rect">
            <a:avLst/>
          </a:prstGeom>
        </p:spPr>
        <p:txBody>
          <a:bodyPr wrap="square">
            <a:spAutoFit/>
          </a:bodyPr>
          <a:lstStyle/>
          <a:p>
            <a:pPr marL="495296" indent="-342900">
              <a:spcBef>
                <a:spcPts val="600"/>
              </a:spcBef>
              <a:spcAft>
                <a:spcPts val="600"/>
              </a:spcAft>
              <a:buClr>
                <a:schemeClr val="lt2"/>
              </a:buClr>
              <a:buSzPts val="1800"/>
              <a:buFont typeface="Arial" panose="020B0604020202020204" pitchFamily="34" charset="0"/>
              <a:buChar char="•"/>
            </a:pPr>
            <a:r>
              <a:rPr lang="en-NZ" sz="2400" dirty="0">
                <a:solidFill>
                  <a:schemeClr val="lt2"/>
                </a:solidFill>
                <a:latin typeface="Roboto"/>
                <a:sym typeface="Roboto"/>
              </a:rPr>
              <a:t>National and regional </a:t>
            </a:r>
            <a:r>
              <a:rPr lang="en-NZ" sz="2400" b="1" dirty="0">
                <a:solidFill>
                  <a:schemeClr val="lt2"/>
                </a:solidFill>
                <a:latin typeface="Roboto"/>
                <a:sym typeface="Roboto"/>
              </a:rPr>
              <a:t>declarations of support for a global agreement.</a:t>
            </a:r>
          </a:p>
          <a:p>
            <a:pPr marL="152396">
              <a:spcBef>
                <a:spcPts val="600"/>
              </a:spcBef>
              <a:spcAft>
                <a:spcPts val="600"/>
              </a:spcAft>
              <a:buClr>
                <a:schemeClr val="lt2"/>
              </a:buClr>
              <a:buSzPts val="1800"/>
            </a:pPr>
            <a:endParaRPr lang="en-NZ" sz="1200" dirty="0">
              <a:solidFill>
                <a:schemeClr val="lt2"/>
              </a:solidFill>
              <a:latin typeface="Roboto"/>
              <a:sym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b="1" dirty="0">
                <a:solidFill>
                  <a:schemeClr val="lt2"/>
                </a:solidFill>
                <a:latin typeface="Roboto"/>
              </a:rPr>
              <a:t>Legislate extended producer responsibility</a:t>
            </a:r>
            <a:r>
              <a:rPr lang="en-AU" sz="2400" b="1" dirty="0">
                <a:solidFill>
                  <a:schemeClr val="lt2"/>
                </a:solidFill>
                <a:latin typeface="Roboto"/>
              </a:rPr>
              <a:t> </a:t>
            </a:r>
            <a:r>
              <a:rPr lang="en-AU" sz="2400" dirty="0">
                <a:solidFill>
                  <a:schemeClr val="lt2"/>
                </a:solidFill>
                <a:latin typeface="Roboto"/>
              </a:rPr>
              <a:t>(EPR) in</a:t>
            </a:r>
            <a:r>
              <a:rPr lang="en-GB" sz="2400" dirty="0">
                <a:solidFill>
                  <a:schemeClr val="lt2"/>
                </a:solidFill>
                <a:latin typeface="Roboto"/>
              </a:rPr>
              <a:t> which producers are required to design, manage and finance programs for end-of-life management of their products</a:t>
            </a:r>
            <a:r>
              <a:rPr lang="en-AU" sz="2400" dirty="0">
                <a:solidFill>
                  <a:schemeClr val="lt2"/>
                </a:solidFill>
                <a:latin typeface="Roboto"/>
              </a:rPr>
              <a:t> </a:t>
            </a:r>
            <a:r>
              <a:rPr lang="en-GB" sz="2400" dirty="0">
                <a:solidFill>
                  <a:schemeClr val="lt2"/>
                </a:solidFill>
                <a:latin typeface="Roboto"/>
              </a:rPr>
              <a:t>and packaging. </a:t>
            </a:r>
          </a:p>
          <a:p>
            <a:pPr marL="495296" indent="-342900">
              <a:spcBef>
                <a:spcPts val="600"/>
              </a:spcBef>
              <a:spcAft>
                <a:spcPts val="600"/>
              </a:spcAft>
              <a:buClr>
                <a:schemeClr val="lt2"/>
              </a:buClr>
              <a:buSzPts val="1800"/>
              <a:buFont typeface="Arial" panose="020B0604020202020204" pitchFamily="34" charset="0"/>
              <a:buChar char="•"/>
            </a:pPr>
            <a:endParaRPr lang="en-GB" sz="1200" dirty="0">
              <a:solidFill>
                <a:schemeClr val="lt2"/>
              </a:solidFill>
              <a:latin typeface="Roboto"/>
            </a:endParaRPr>
          </a:p>
          <a:p>
            <a:pPr marL="495296" indent="-342900">
              <a:spcBef>
                <a:spcPts val="600"/>
              </a:spcBef>
              <a:spcAft>
                <a:spcPts val="600"/>
              </a:spcAft>
              <a:buClr>
                <a:schemeClr val="lt2"/>
              </a:buClr>
              <a:buSzPts val="1800"/>
              <a:buFont typeface="Arial" panose="020B0604020202020204" pitchFamily="34" charset="0"/>
              <a:buChar char="•"/>
            </a:pPr>
            <a:r>
              <a:rPr lang="en-GB" sz="2400" b="1" dirty="0">
                <a:solidFill>
                  <a:schemeClr val="lt2"/>
                </a:solidFill>
                <a:latin typeface="Roboto"/>
              </a:rPr>
              <a:t>Legislate </a:t>
            </a:r>
            <a:r>
              <a:rPr lang="en-AU" sz="2400" b="1" dirty="0">
                <a:solidFill>
                  <a:schemeClr val="lt2"/>
                </a:solidFill>
                <a:latin typeface="Roboto"/>
              </a:rPr>
              <a:t>p</a:t>
            </a:r>
            <a:r>
              <a:rPr lang="en-GB" sz="2400" b="1" dirty="0" err="1">
                <a:solidFill>
                  <a:schemeClr val="lt2"/>
                </a:solidFill>
                <a:latin typeface="Roboto"/>
              </a:rPr>
              <a:t>roduct</a:t>
            </a:r>
            <a:r>
              <a:rPr lang="en-GB" sz="2400" b="1" dirty="0">
                <a:solidFill>
                  <a:schemeClr val="lt2"/>
                </a:solidFill>
                <a:latin typeface="Roboto"/>
              </a:rPr>
              <a:t> stewardship </a:t>
            </a:r>
            <a:r>
              <a:rPr lang="en-GB" sz="2400" dirty="0">
                <a:solidFill>
                  <a:schemeClr val="lt2"/>
                </a:solidFill>
                <a:latin typeface="Roboto"/>
              </a:rPr>
              <a:t>to ensure all parties involved in the supply chain of the product take</a:t>
            </a:r>
            <a:r>
              <a:rPr lang="en-AU" sz="2400" dirty="0">
                <a:solidFill>
                  <a:schemeClr val="lt2"/>
                </a:solidFill>
                <a:latin typeface="Roboto"/>
              </a:rPr>
              <a:t> </a:t>
            </a:r>
            <a:r>
              <a:rPr lang="en-GB" sz="2400" dirty="0">
                <a:solidFill>
                  <a:schemeClr val="lt2"/>
                </a:solidFill>
                <a:latin typeface="Roboto"/>
              </a:rPr>
              <a:t>responsibility for its impacts.</a:t>
            </a:r>
          </a:p>
          <a:p>
            <a:pPr marL="495296" indent="-342900">
              <a:spcBef>
                <a:spcPts val="600"/>
              </a:spcBef>
              <a:spcAft>
                <a:spcPts val="600"/>
              </a:spcAft>
              <a:buClr>
                <a:schemeClr val="lt2"/>
              </a:buClr>
              <a:buSzPts val="1800"/>
              <a:buFont typeface="Arial" panose="020B0604020202020204" pitchFamily="34" charset="0"/>
              <a:buChar char="•"/>
            </a:pPr>
            <a:endParaRPr lang="en-AU" sz="1200" dirty="0">
              <a:solidFill>
                <a:schemeClr val="lt2"/>
              </a:solidFill>
              <a:latin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b="1" dirty="0">
                <a:solidFill>
                  <a:schemeClr val="lt2"/>
                </a:solidFill>
                <a:latin typeface="Roboto"/>
              </a:rPr>
              <a:t>Utilise a human rights framework </a:t>
            </a:r>
            <a:r>
              <a:rPr lang="en-NZ" sz="2400" dirty="0">
                <a:solidFill>
                  <a:schemeClr val="lt2"/>
                </a:solidFill>
                <a:latin typeface="Roboto"/>
              </a:rPr>
              <a:t>to hold plastic producers/ manufacturers/ polluters accountable.</a:t>
            </a:r>
          </a:p>
          <a:p>
            <a:pPr marL="495296" indent="-342900">
              <a:spcBef>
                <a:spcPts val="600"/>
              </a:spcBef>
              <a:spcAft>
                <a:spcPts val="600"/>
              </a:spcAft>
              <a:buClr>
                <a:schemeClr val="lt2"/>
              </a:buClr>
              <a:buSzPts val="1800"/>
              <a:buFont typeface="Arial" panose="020B0604020202020204" pitchFamily="34" charset="0"/>
              <a:buChar char="•"/>
            </a:pPr>
            <a:endParaRPr lang="en-NZ" sz="1200" dirty="0">
              <a:solidFill>
                <a:schemeClr val="lt2"/>
              </a:solidFill>
              <a:latin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b="1" dirty="0">
                <a:solidFill>
                  <a:schemeClr val="lt2"/>
                </a:solidFill>
                <a:latin typeface="Roboto"/>
              </a:rPr>
              <a:t>Capture plastic pollution in Guiding Principles.</a:t>
            </a:r>
          </a:p>
          <a:p>
            <a:endParaRPr lang="en-NZ" sz="2400" dirty="0">
              <a:solidFill>
                <a:schemeClr val="lt2"/>
              </a:solidFill>
              <a:latin typeface="Roboto"/>
              <a:ea typeface="Roboto"/>
            </a:endParaRPr>
          </a:p>
        </p:txBody>
      </p:sp>
    </p:spTree>
    <p:extLst>
      <p:ext uri="{BB962C8B-B14F-4D97-AF65-F5344CB8AC3E}">
        <p14:creationId xmlns:p14="http://schemas.microsoft.com/office/powerpoint/2010/main" val="3149116020"/>
      </p:ext>
    </p:extLst>
  </p:cSld>
  <p:clrMapOvr>
    <a:overrideClrMapping bg1="lt1" tx1="dk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3" name="Rectangle 2">
            <a:extLst>
              <a:ext uri="{FF2B5EF4-FFF2-40B4-BE49-F238E27FC236}">
                <a16:creationId xmlns:a16="http://schemas.microsoft.com/office/drawing/2014/main" id="{943A581C-9A5F-924C-BF9C-1433E0E4172A}"/>
              </a:ext>
            </a:extLst>
          </p:cNvPr>
          <p:cNvSpPr/>
          <p:nvPr/>
        </p:nvSpPr>
        <p:spPr>
          <a:xfrm>
            <a:off x="3660606" y="1298829"/>
            <a:ext cx="4229043" cy="1965731"/>
          </a:xfrm>
          <a:prstGeom prst="rect">
            <a:avLst/>
          </a:prstGeom>
        </p:spPr>
        <p:txBody>
          <a:bodyPr wrap="none">
            <a:spAutoFit/>
          </a:bodyPr>
          <a:lstStyle/>
          <a:p>
            <a:pPr marL="152396">
              <a:lnSpc>
                <a:spcPct val="115000"/>
              </a:lnSpc>
              <a:spcAft>
                <a:spcPts val="600"/>
              </a:spcAft>
              <a:buClr>
                <a:schemeClr val="lt2"/>
              </a:buClr>
              <a:buSzPts val="1800"/>
            </a:pPr>
            <a:endParaRPr lang="en-AU" dirty="0">
              <a:solidFill>
                <a:srgbClr val="22A687"/>
              </a:solidFill>
              <a:sym typeface="Roboto"/>
            </a:endParaRPr>
          </a:p>
          <a:p>
            <a:pPr marL="152396">
              <a:lnSpc>
                <a:spcPct val="115000"/>
              </a:lnSpc>
              <a:spcAft>
                <a:spcPts val="600"/>
              </a:spcAft>
              <a:buClr>
                <a:schemeClr val="lt2"/>
              </a:buClr>
              <a:buSzPts val="1800"/>
            </a:pPr>
            <a:r>
              <a:rPr lang="en-AU" dirty="0">
                <a:solidFill>
                  <a:srgbClr val="22A687"/>
                </a:solidFill>
                <a:sym typeface="Roboto"/>
              </a:rPr>
              <a:t>For more information please contact: </a:t>
            </a:r>
          </a:p>
          <a:p>
            <a:pPr marL="152396" algn="ctr">
              <a:lnSpc>
                <a:spcPct val="115000"/>
              </a:lnSpc>
              <a:spcAft>
                <a:spcPts val="600"/>
              </a:spcAft>
              <a:buClr>
                <a:schemeClr val="lt2"/>
              </a:buClr>
              <a:buSzPts val="1800"/>
            </a:pPr>
            <a:r>
              <a:rPr lang="en-AU" dirty="0">
                <a:solidFill>
                  <a:srgbClr val="22A687"/>
                </a:solidFill>
                <a:sym typeface="Roboto"/>
                <a:hlinkClick r:id="rId3">
                  <a:extLst>
                    <a:ext uri="{A12FA001-AC4F-418D-AE19-62706E023703}">
                      <ahyp:hlinkClr xmlns:ahyp="http://schemas.microsoft.com/office/drawing/2018/hyperlinkcolor" val="tx"/>
                    </a:ext>
                  </a:extLst>
                </a:hlinkClick>
              </a:rPr>
              <a:t>T.Farrelly@massey.ac.nz</a:t>
            </a:r>
            <a:endParaRPr lang="en-AU" dirty="0">
              <a:solidFill>
                <a:srgbClr val="22A687"/>
              </a:solidFill>
              <a:sym typeface="Roboto"/>
            </a:endParaRPr>
          </a:p>
          <a:p>
            <a:pPr marL="152396" algn="ctr">
              <a:lnSpc>
                <a:spcPct val="115000"/>
              </a:lnSpc>
              <a:spcAft>
                <a:spcPts val="600"/>
              </a:spcAft>
              <a:buClr>
                <a:schemeClr val="lt2"/>
              </a:buClr>
              <a:buSzPts val="1800"/>
            </a:pPr>
            <a:r>
              <a:rPr lang="en-AU" dirty="0">
                <a:solidFill>
                  <a:srgbClr val="22A687"/>
                </a:solidFill>
                <a:sym typeface="Roboto"/>
                <a:hlinkClick r:id="rId4">
                  <a:extLst>
                    <a:ext uri="{A12FA001-AC4F-418D-AE19-62706E023703}">
                      <ahyp:hlinkClr xmlns:ahyp="http://schemas.microsoft.com/office/drawing/2018/hyperlinkcolor" val="tx"/>
                    </a:ext>
                  </a:extLst>
                </a:hlinkClick>
              </a:rPr>
              <a:t>Stephanie.Borrelle@birdlife.org</a:t>
            </a:r>
            <a:endParaRPr lang="en-AU" dirty="0">
              <a:solidFill>
                <a:srgbClr val="22A687"/>
              </a:solidFill>
              <a:sym typeface="Roboto"/>
            </a:endParaRPr>
          </a:p>
          <a:p>
            <a:pPr marL="152396" algn="ctr">
              <a:lnSpc>
                <a:spcPct val="115000"/>
              </a:lnSpc>
              <a:spcAft>
                <a:spcPts val="600"/>
              </a:spcAft>
              <a:buClr>
                <a:schemeClr val="lt2"/>
              </a:buClr>
              <a:buSzPts val="1800"/>
            </a:pPr>
            <a:r>
              <a:rPr lang="en-AU" dirty="0">
                <a:solidFill>
                  <a:srgbClr val="22A687"/>
                </a:solidFill>
                <a:sym typeface="Roboto"/>
                <a:hlinkClick r:id="rId5">
                  <a:extLst>
                    <a:ext uri="{A12FA001-AC4F-418D-AE19-62706E023703}">
                      <ahyp:hlinkClr xmlns:ahyp="http://schemas.microsoft.com/office/drawing/2018/hyperlinkcolor" val="tx"/>
                    </a:ext>
                  </a:extLst>
                </a:hlinkClick>
              </a:rPr>
              <a:t>Sascha.Fuller@newcastle.edu.au</a:t>
            </a:r>
            <a:endParaRPr lang="en-AU" dirty="0">
              <a:solidFill>
                <a:srgbClr val="22A687"/>
              </a:solidFill>
              <a:sym typeface="Roboto"/>
            </a:endParaRPr>
          </a:p>
        </p:txBody>
      </p:sp>
      <p:sp>
        <p:nvSpPr>
          <p:cNvPr id="2" name="Rectangle 1">
            <a:extLst>
              <a:ext uri="{FF2B5EF4-FFF2-40B4-BE49-F238E27FC236}">
                <a16:creationId xmlns:a16="http://schemas.microsoft.com/office/drawing/2014/main" id="{D14BC274-7BA0-FA4A-B4AD-1E051A0FD108}"/>
              </a:ext>
            </a:extLst>
          </p:cNvPr>
          <p:cNvSpPr/>
          <p:nvPr/>
        </p:nvSpPr>
        <p:spPr>
          <a:xfrm>
            <a:off x="736600" y="4544536"/>
            <a:ext cx="11176000" cy="923330"/>
          </a:xfrm>
          <a:prstGeom prst="rect">
            <a:avLst/>
          </a:prstGeom>
        </p:spPr>
        <p:txBody>
          <a:bodyPr wrap="square">
            <a:spAutoFit/>
          </a:bodyPr>
          <a:lstStyle/>
          <a:p>
            <a:pPr>
              <a:spcAft>
                <a:spcPts val="2133"/>
              </a:spcAft>
            </a:pPr>
            <a:r>
              <a:rPr lang="en-AU" dirty="0">
                <a:solidFill>
                  <a:srgbClr val="22A687"/>
                </a:solidFill>
              </a:rPr>
              <a:t>We gratefully acknowledge the support of the Environmental Investigation Agency, the Centre for International Environmental Law, World Wildlife Fund Pacific, Environmental Law Oceania, Island Sustainability Alliance and participating countries.</a:t>
            </a:r>
          </a:p>
        </p:txBody>
      </p:sp>
    </p:spTree>
    <p:extLst>
      <p:ext uri="{BB962C8B-B14F-4D97-AF65-F5344CB8AC3E}">
        <p14:creationId xmlns:p14="http://schemas.microsoft.com/office/powerpoint/2010/main" val="2817279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Regional context</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marL="285750" indent="-285750"/>
            <a:r>
              <a:rPr lang="en-AU" dirty="0"/>
              <a:t>Large Ocean Small Island Developing States (LOSIDS).</a:t>
            </a:r>
          </a:p>
          <a:p>
            <a:pPr marL="285750" indent="-285750"/>
            <a:r>
              <a:rPr lang="en-AU" dirty="0"/>
              <a:t>Increasingly Import Dependent</a:t>
            </a:r>
          </a:p>
          <a:p>
            <a:pPr marL="285750" indent="-285750"/>
            <a:r>
              <a:rPr lang="en-AU" dirty="0"/>
              <a:t>Threatened by the transboundary movement of plastics</a:t>
            </a:r>
          </a:p>
          <a:p>
            <a:pPr marL="285750" indent="-285750"/>
            <a:r>
              <a:rPr lang="en-AU" dirty="0"/>
              <a:t>Threatened by the environmental, health, sociocultural, economic impacts of plastics:</a:t>
            </a:r>
          </a:p>
          <a:p>
            <a:pPr marL="0" indent="0">
              <a:buNone/>
            </a:pPr>
            <a:r>
              <a:rPr lang="en-AU" dirty="0"/>
              <a:t>	Food sovereignty</a:t>
            </a:r>
          </a:p>
          <a:p>
            <a:pPr marL="0" indent="0">
              <a:buNone/>
            </a:pPr>
            <a:r>
              <a:rPr lang="en-AU" dirty="0"/>
              <a:t>	Soil sovereignty</a:t>
            </a:r>
          </a:p>
          <a:p>
            <a:pPr marL="0" indent="0">
              <a:buNone/>
            </a:pPr>
            <a:r>
              <a:rPr lang="en-AU" dirty="0"/>
              <a:t>	Culture/ Way of Life</a:t>
            </a:r>
          </a:p>
          <a:p>
            <a:pPr marL="0" indent="0">
              <a:buNone/>
            </a:pPr>
            <a:r>
              <a:rPr lang="en-AU" dirty="0"/>
              <a:t>	Livelihoods</a:t>
            </a:r>
          </a:p>
          <a:p>
            <a:pPr marL="0" indent="0">
              <a:buNone/>
            </a:pPr>
            <a:r>
              <a:rPr lang="en-AU" dirty="0"/>
              <a:t>	Marine and terrestrial ecosystems</a:t>
            </a:r>
          </a:p>
          <a:p>
            <a:pPr marL="0" indent="0">
              <a:buNone/>
            </a:pPr>
            <a:r>
              <a:rPr lang="en-AU" dirty="0"/>
              <a:t>	Human health</a:t>
            </a:r>
          </a:p>
          <a:p>
            <a:pPr marL="285750" indent="-285750"/>
            <a:r>
              <a:rPr lang="en-AU" dirty="0"/>
              <a:t>At risk of climate change impacts, exacerbated by plastic production and pollution .</a:t>
            </a:r>
          </a:p>
          <a:p>
            <a:pPr marL="0" indent="0">
              <a:spcBef>
                <a:spcPts val="2133"/>
              </a:spcBef>
              <a:buNone/>
            </a:pPr>
            <a:endParaRPr dirty="0"/>
          </a:p>
          <a:p>
            <a:pPr marL="0" indent="0">
              <a:spcBef>
                <a:spcPts val="2133"/>
              </a:spcBef>
              <a:spcAft>
                <a:spcPts val="2133"/>
              </a:spcAft>
              <a:buNone/>
            </a:pPr>
            <a:endParaRPr dirty="0"/>
          </a:p>
        </p:txBody>
      </p:sp>
    </p:spTree>
    <p:extLst>
      <p:ext uri="{BB962C8B-B14F-4D97-AF65-F5344CB8AC3E}">
        <p14:creationId xmlns:p14="http://schemas.microsoft.com/office/powerpoint/2010/main" val="3813798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Research Aims</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lvl="0"/>
            <a:endParaRPr lang="en-AU" dirty="0"/>
          </a:p>
          <a:p>
            <a:pPr marL="495296" lvl="0" indent="-342900">
              <a:buFont typeface="+mj-lt"/>
              <a:buAutoNum type="arabicPeriod"/>
            </a:pPr>
            <a:r>
              <a:rPr lang="en-AU" sz="2000" dirty="0"/>
              <a:t>Identify both the limitations and the strengths of countries to be able to prevent the inflow of plastics under current frameworks; and</a:t>
            </a:r>
          </a:p>
          <a:p>
            <a:pPr marL="495296" lvl="0" indent="-342900">
              <a:buFont typeface="+mj-lt"/>
              <a:buAutoNum type="arabicPeriod"/>
            </a:pPr>
            <a:endParaRPr lang="en-AU" sz="2000" dirty="0"/>
          </a:p>
          <a:p>
            <a:pPr marL="495296" lvl="0" indent="-342900">
              <a:buFont typeface="+mj-lt"/>
              <a:buAutoNum type="arabicPeriod"/>
            </a:pPr>
            <a:r>
              <a:rPr lang="en-AU" sz="2000" dirty="0"/>
              <a:t>Understand the challenges facing Pacific LOSIDS that may limit their potential to be able to implement a multilateral plastic pollution convention.</a:t>
            </a:r>
            <a:endParaRPr dirty="0"/>
          </a:p>
        </p:txBody>
      </p:sp>
    </p:spTree>
    <p:extLst>
      <p:ext uri="{BB962C8B-B14F-4D97-AF65-F5344CB8AC3E}">
        <p14:creationId xmlns:p14="http://schemas.microsoft.com/office/powerpoint/2010/main" val="1623336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Research Methods</a:t>
            </a:r>
            <a:endParaRPr b="1" dirty="0"/>
          </a:p>
        </p:txBody>
      </p:sp>
      <p:sp>
        <p:nvSpPr>
          <p:cNvPr id="89" name="Google Shape;89;p16"/>
          <p:cNvSpPr txBox="1">
            <a:spLocks noGrp="1"/>
          </p:cNvSpPr>
          <p:nvPr>
            <p:ph type="body" idx="1"/>
          </p:nvPr>
        </p:nvSpPr>
        <p:spPr>
          <a:xfrm>
            <a:off x="304800" y="2270565"/>
            <a:ext cx="11887200" cy="3613600"/>
          </a:xfrm>
          <a:prstGeom prst="rect">
            <a:avLst/>
          </a:prstGeom>
        </p:spPr>
        <p:txBody>
          <a:bodyPr spcFirstLastPara="1" wrap="square" lIns="121900" tIns="121900" rIns="121900" bIns="121900" anchor="t" anchorCtr="0">
            <a:noAutofit/>
          </a:bodyPr>
          <a:lstStyle/>
          <a:p>
            <a:pPr marL="152396" lvl="0" indent="0">
              <a:buNone/>
            </a:pPr>
            <a:r>
              <a:rPr lang="en-AU" sz="2000" b="1" dirty="0"/>
              <a:t>Phase 1: A Policy Gap Analysis </a:t>
            </a:r>
            <a:r>
              <a:rPr lang="en-AU" sz="2000" dirty="0"/>
              <a:t>of 52 national level, publicly available documents from:</a:t>
            </a:r>
          </a:p>
          <a:p>
            <a:pPr marL="152396" lvl="0" indent="0">
              <a:buNone/>
            </a:pPr>
            <a:r>
              <a:rPr lang="en-AU" sz="2000" dirty="0"/>
              <a:t>      Melanesia: The Republic of Fiji, Papua New Guinea, Solomon Islands, Vanuatu</a:t>
            </a:r>
          </a:p>
          <a:p>
            <a:pPr marL="152396" indent="0">
              <a:buNone/>
            </a:pPr>
            <a:r>
              <a:rPr lang="en-AU" sz="2000" dirty="0"/>
              <a:t>      Polynesia: The Independent State of Samoa, the Kingdom of Tonga, Tuvalu</a:t>
            </a:r>
          </a:p>
          <a:p>
            <a:pPr marL="152396" indent="0">
              <a:buNone/>
            </a:pPr>
            <a:r>
              <a:rPr lang="en-AU" sz="2000" dirty="0"/>
              <a:t>      Micronesia: The Republic of Kiribati, the Republic of the Marshall Islands, the Republic of  Palau</a:t>
            </a:r>
          </a:p>
          <a:p>
            <a:pPr marL="152396" indent="0">
              <a:buNone/>
            </a:pPr>
            <a:r>
              <a:rPr lang="en-AU" sz="2000" dirty="0"/>
              <a:t>Final report and recommendations available: </a:t>
            </a:r>
            <a:r>
              <a:rPr lang="en-AU" sz="2000" u="sng" dirty="0">
                <a:hlinkClick r:id="rId3"/>
              </a:rPr>
              <a:t>https://reports.eia-international.org/wp-content/uploads/sites/6/2020/09/Plastic-Prevention-Gap-Analysis-2020.pdf</a:t>
            </a:r>
            <a:r>
              <a:rPr lang="en-AU" sz="2000" dirty="0"/>
              <a:t> </a:t>
            </a:r>
          </a:p>
          <a:p>
            <a:pPr marL="152396" lvl="0" indent="0">
              <a:buNone/>
            </a:pPr>
            <a:endParaRPr lang="en-AU" sz="2000" dirty="0"/>
          </a:p>
          <a:p>
            <a:pPr marL="152396" lvl="0" indent="0">
              <a:buNone/>
            </a:pPr>
            <a:r>
              <a:rPr lang="en-AU" sz="2000" b="1" dirty="0"/>
              <a:t>Phase 2: Narrative Analysis </a:t>
            </a:r>
            <a:r>
              <a:rPr lang="en-AU" sz="2000" dirty="0"/>
              <a:t>(ongoing)</a:t>
            </a:r>
          </a:p>
          <a:p>
            <a:pPr marL="152396" indent="0">
              <a:buNone/>
            </a:pPr>
            <a:r>
              <a:rPr lang="en-AU" sz="2000" dirty="0"/>
              <a:t>Semi-structured in-depth interviews with heads of environment departments, heads of waste divisions, heads of customs departments and directors and program managers of regional non-governmental organisations.  </a:t>
            </a:r>
          </a:p>
          <a:p>
            <a:pPr marL="0" indent="0">
              <a:spcBef>
                <a:spcPts val="2133"/>
              </a:spcBef>
              <a:spcAft>
                <a:spcPts val="2133"/>
              </a:spcAft>
              <a:buNone/>
            </a:pPr>
            <a:endParaRPr dirty="0"/>
          </a:p>
        </p:txBody>
      </p:sp>
    </p:spTree>
    <p:extLst>
      <p:ext uri="{BB962C8B-B14F-4D97-AF65-F5344CB8AC3E}">
        <p14:creationId xmlns:p14="http://schemas.microsoft.com/office/powerpoint/2010/main" val="2844882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1331FEC-D3F7-4C21-9AB4-96BDE2CC5FDD}"/>
              </a:ext>
            </a:extLst>
          </p:cNvPr>
          <p:cNvSpPr>
            <a:spLocks noGrp="1"/>
          </p:cNvSpPr>
          <p:nvPr>
            <p:ph type="title"/>
          </p:nvPr>
        </p:nvSpPr>
        <p:spPr/>
        <p:txBody>
          <a:bodyPr/>
          <a:lstStyle/>
          <a:p>
            <a:r>
              <a:rPr lang="en-US" b="1" dirty="0"/>
              <a:t>Global objectives </a:t>
            </a:r>
          </a:p>
        </p:txBody>
      </p:sp>
      <p:sp>
        <p:nvSpPr>
          <p:cNvPr id="10" name="Content Placeholder 9">
            <a:extLst>
              <a:ext uri="{FF2B5EF4-FFF2-40B4-BE49-F238E27FC236}">
                <a16:creationId xmlns:a16="http://schemas.microsoft.com/office/drawing/2014/main" id="{F408CCC4-EE3D-4E4E-9E73-BD5371A6FBD1}"/>
              </a:ext>
            </a:extLst>
          </p:cNvPr>
          <p:cNvSpPr>
            <a:spLocks noGrp="1"/>
          </p:cNvSpPr>
          <p:nvPr>
            <p:ph idx="1"/>
          </p:nvPr>
        </p:nvSpPr>
        <p:spPr>
          <a:xfrm>
            <a:off x="838200" y="1567160"/>
            <a:ext cx="3640810" cy="4927088"/>
          </a:xfrm>
        </p:spPr>
        <p:txBody>
          <a:bodyPr>
            <a:noAutofit/>
          </a:bodyPr>
          <a:lstStyle/>
          <a:p>
            <a:r>
              <a:rPr lang="en-US" sz="2400" dirty="0"/>
              <a:t>Long-term elimination</a:t>
            </a:r>
          </a:p>
          <a:p>
            <a:r>
              <a:rPr lang="en-US" sz="2400" dirty="0"/>
              <a:t>Safe circular economy</a:t>
            </a:r>
          </a:p>
          <a:p>
            <a:r>
              <a:rPr lang="en-US" sz="2400" dirty="0"/>
              <a:t>Intergenerational equity and justice</a:t>
            </a:r>
          </a:p>
          <a:p>
            <a:r>
              <a:rPr lang="en-US" sz="2400" dirty="0"/>
              <a:t>SDGs</a:t>
            </a:r>
          </a:p>
          <a:p>
            <a:r>
              <a:rPr lang="en-US" sz="2400" dirty="0"/>
              <a:t>Protection of human health</a:t>
            </a:r>
          </a:p>
          <a:p>
            <a:r>
              <a:rPr lang="en-US" sz="2400" dirty="0"/>
              <a:t>Vertical integration</a:t>
            </a:r>
          </a:p>
          <a:p>
            <a:r>
              <a:rPr lang="en-US" sz="2400" dirty="0"/>
              <a:t>Horizontal integration</a:t>
            </a:r>
          </a:p>
          <a:p>
            <a:r>
              <a:rPr lang="en-US" sz="2400" dirty="0"/>
              <a:t>Precautionary approach</a:t>
            </a:r>
          </a:p>
          <a:p>
            <a:r>
              <a:rPr lang="en-US" sz="2400" dirty="0"/>
              <a:t>Waste hierarchy</a:t>
            </a:r>
          </a:p>
          <a:p>
            <a:r>
              <a:rPr lang="en-US" sz="2400" dirty="0"/>
              <a:t>Climate change</a:t>
            </a:r>
          </a:p>
        </p:txBody>
      </p:sp>
      <p:graphicFrame>
        <p:nvGraphicFramePr>
          <p:cNvPr id="14" name="Table 13">
            <a:extLst>
              <a:ext uri="{FF2B5EF4-FFF2-40B4-BE49-F238E27FC236}">
                <a16:creationId xmlns:a16="http://schemas.microsoft.com/office/drawing/2014/main" id="{0339EB81-98A1-437E-9413-F8EFE1BFB453}"/>
              </a:ext>
            </a:extLst>
          </p:cNvPr>
          <p:cNvGraphicFramePr>
            <a:graphicFrameLocks noGrp="1"/>
          </p:cNvGraphicFramePr>
          <p:nvPr/>
        </p:nvGraphicFramePr>
        <p:xfrm>
          <a:off x="4901321" y="1477109"/>
          <a:ext cx="6760796" cy="4754879"/>
        </p:xfrm>
        <a:graphic>
          <a:graphicData uri="http://schemas.openxmlformats.org/drawingml/2006/table">
            <a:tbl>
              <a:tblPr firstRow="1" firstCol="1" bandRow="1"/>
              <a:tblGrid>
                <a:gridCol w="821637">
                  <a:extLst>
                    <a:ext uri="{9D8B030D-6E8A-4147-A177-3AD203B41FA5}">
                      <a16:colId xmlns:a16="http://schemas.microsoft.com/office/drawing/2014/main" val="692091911"/>
                    </a:ext>
                  </a:extLst>
                </a:gridCol>
                <a:gridCol w="820986">
                  <a:extLst>
                    <a:ext uri="{9D8B030D-6E8A-4147-A177-3AD203B41FA5}">
                      <a16:colId xmlns:a16="http://schemas.microsoft.com/office/drawing/2014/main" val="4077905370"/>
                    </a:ext>
                  </a:extLst>
                </a:gridCol>
                <a:gridCol w="861906">
                  <a:extLst>
                    <a:ext uri="{9D8B030D-6E8A-4147-A177-3AD203B41FA5}">
                      <a16:colId xmlns:a16="http://schemas.microsoft.com/office/drawing/2014/main" val="1111154452"/>
                    </a:ext>
                  </a:extLst>
                </a:gridCol>
                <a:gridCol w="566377">
                  <a:extLst>
                    <a:ext uri="{9D8B030D-6E8A-4147-A177-3AD203B41FA5}">
                      <a16:colId xmlns:a16="http://schemas.microsoft.com/office/drawing/2014/main" val="1657808053"/>
                    </a:ext>
                  </a:extLst>
                </a:gridCol>
                <a:gridCol w="630029">
                  <a:extLst>
                    <a:ext uri="{9D8B030D-6E8A-4147-A177-3AD203B41FA5}">
                      <a16:colId xmlns:a16="http://schemas.microsoft.com/office/drawing/2014/main" val="1842743030"/>
                    </a:ext>
                  </a:extLst>
                </a:gridCol>
                <a:gridCol w="604697">
                  <a:extLst>
                    <a:ext uri="{9D8B030D-6E8A-4147-A177-3AD203B41FA5}">
                      <a16:colId xmlns:a16="http://schemas.microsoft.com/office/drawing/2014/main" val="113764928"/>
                    </a:ext>
                  </a:extLst>
                </a:gridCol>
                <a:gridCol w="605347">
                  <a:extLst>
                    <a:ext uri="{9D8B030D-6E8A-4147-A177-3AD203B41FA5}">
                      <a16:colId xmlns:a16="http://schemas.microsoft.com/office/drawing/2014/main" val="2061566759"/>
                    </a:ext>
                  </a:extLst>
                </a:gridCol>
                <a:gridCol w="704073">
                  <a:extLst>
                    <a:ext uri="{9D8B030D-6E8A-4147-A177-3AD203B41FA5}">
                      <a16:colId xmlns:a16="http://schemas.microsoft.com/office/drawing/2014/main" val="2143093464"/>
                    </a:ext>
                  </a:extLst>
                </a:gridCol>
                <a:gridCol w="591708">
                  <a:extLst>
                    <a:ext uri="{9D8B030D-6E8A-4147-A177-3AD203B41FA5}">
                      <a16:colId xmlns:a16="http://schemas.microsoft.com/office/drawing/2014/main" val="68682076"/>
                    </a:ext>
                  </a:extLst>
                </a:gridCol>
                <a:gridCol w="554036">
                  <a:extLst>
                    <a:ext uri="{9D8B030D-6E8A-4147-A177-3AD203B41FA5}">
                      <a16:colId xmlns:a16="http://schemas.microsoft.com/office/drawing/2014/main" val="2000132629"/>
                    </a:ext>
                  </a:extLst>
                </a:gridCol>
              </a:tblGrid>
              <a:tr h="182879">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Long-term elimination of discharges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Safe circular economy for plastics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Intergenerational equity &amp; justice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SDGs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Protection of human health</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Vertical integration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Horizontal Integration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9906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Precautionary approach</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Waste hierarchy</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Climate Change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461945"/>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361076565"/>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65573485"/>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51506649"/>
                  </a:ext>
                </a:extLst>
              </a:tr>
              <a:tr h="91440">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665821"/>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59582852"/>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64243149"/>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60458888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00083832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63991860"/>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4148762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4566479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60654984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2083987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884180"/>
                  </a:ext>
                </a:extLst>
              </a:tr>
              <a:tr h="91440">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061804409"/>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56087328"/>
                  </a:ext>
                </a:extLst>
              </a:tr>
              <a:tr h="91440">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154719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31319126"/>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1318126"/>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21702182"/>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62590856"/>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463753511"/>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62051658"/>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79737719"/>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982020524"/>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4846255"/>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9622080"/>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6259057"/>
                  </a:ext>
                </a:extLst>
              </a:tr>
              <a:tr h="91440">
                <a:tc>
                  <a:txBody>
                    <a:bodyPr/>
                    <a:lstStyle/>
                    <a:p>
                      <a:pPr marL="0" marR="0">
                        <a:spcBef>
                          <a:spcPts val="0"/>
                        </a:spcBef>
                        <a:spcAft>
                          <a:spcPts val="0"/>
                        </a:spcAft>
                      </a:pPr>
                      <a:r>
                        <a:rPr lang="en-NZ" sz="500" dirty="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57598381"/>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14000209"/>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053764630"/>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04001718"/>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62324556"/>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51629094"/>
                  </a:ext>
                </a:extLst>
              </a:tr>
              <a:tr h="91440">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53033447"/>
                  </a:ext>
                </a:extLst>
              </a:tr>
              <a:tr h="91440">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50727785"/>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47777584"/>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37106399"/>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86078405"/>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72535779"/>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37794477"/>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88384607"/>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3322649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24144561"/>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4069113"/>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68791186"/>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35520848"/>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98280898"/>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38205920"/>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dirty="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455119864"/>
                  </a:ext>
                </a:extLst>
              </a:tr>
            </a:tbl>
          </a:graphicData>
        </a:graphic>
      </p:graphicFrame>
    </p:spTree>
    <p:extLst>
      <p:ext uri="{BB962C8B-B14F-4D97-AF65-F5344CB8AC3E}">
        <p14:creationId xmlns:p14="http://schemas.microsoft.com/office/powerpoint/2010/main" val="1344417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A7E04C2-D1C6-42FB-A9B3-D2599D9F9B7B}"/>
              </a:ext>
            </a:extLst>
          </p:cNvPr>
          <p:cNvSpPr>
            <a:spLocks noGrp="1"/>
          </p:cNvSpPr>
          <p:nvPr>
            <p:ph type="title"/>
          </p:nvPr>
        </p:nvSpPr>
        <p:spPr/>
        <p:txBody>
          <a:bodyPr/>
          <a:lstStyle/>
          <a:p>
            <a:r>
              <a:rPr lang="en-US" b="1" dirty="0"/>
              <a:t>Prevention</a:t>
            </a:r>
          </a:p>
        </p:txBody>
      </p:sp>
      <p:sp>
        <p:nvSpPr>
          <p:cNvPr id="5" name="TextBox 4">
            <a:extLst>
              <a:ext uri="{FF2B5EF4-FFF2-40B4-BE49-F238E27FC236}">
                <a16:creationId xmlns:a16="http://schemas.microsoft.com/office/drawing/2014/main" id="{F14BB2F1-4E31-438F-AFAA-D317D4AA02E5}"/>
              </a:ext>
            </a:extLst>
          </p:cNvPr>
          <p:cNvSpPr txBox="1"/>
          <p:nvPr/>
        </p:nvSpPr>
        <p:spPr>
          <a:xfrm>
            <a:off x="838200" y="2016965"/>
            <a:ext cx="4121258" cy="3246017"/>
          </a:xfrm>
          <a:prstGeom prst="rect">
            <a:avLst/>
          </a:prstGeom>
          <a:noFill/>
        </p:spPr>
        <p:txBody>
          <a:bodyPr wrap="square" rtlCol="0">
            <a:spAutoFit/>
          </a:bodyPr>
          <a:lstStyle/>
          <a:p>
            <a:endParaRPr lang="en-US" sz="2400" dirty="0"/>
          </a:p>
          <a:p>
            <a:pPr marL="228600" indent="-228600">
              <a:lnSpc>
                <a:spcPct val="90000"/>
              </a:lnSpc>
              <a:spcBef>
                <a:spcPts val="1000"/>
              </a:spcBef>
              <a:buFont typeface="Arial" panose="020B0604020202020204" pitchFamily="34" charset="0"/>
              <a:buChar char="•"/>
            </a:pPr>
            <a:r>
              <a:rPr lang="en-US" sz="2400" dirty="0"/>
              <a:t>Trade in non-hazardous, recyclable, and reusable plastics</a:t>
            </a:r>
          </a:p>
          <a:p>
            <a:pPr marL="228600" indent="-228600">
              <a:lnSpc>
                <a:spcPct val="90000"/>
              </a:lnSpc>
              <a:spcBef>
                <a:spcPts val="1000"/>
              </a:spcBef>
              <a:buFont typeface="Arial" panose="020B0604020202020204" pitchFamily="34" charset="0"/>
              <a:buChar char="•"/>
            </a:pPr>
            <a:r>
              <a:rPr lang="en-US" sz="2400" dirty="0"/>
              <a:t>National reduction targets</a:t>
            </a:r>
          </a:p>
          <a:p>
            <a:pPr marL="228600" indent="-228600">
              <a:lnSpc>
                <a:spcPct val="90000"/>
              </a:lnSpc>
              <a:spcBef>
                <a:spcPts val="1000"/>
              </a:spcBef>
              <a:buFont typeface="Arial" panose="020B0604020202020204" pitchFamily="34" charset="0"/>
              <a:buChar char="•"/>
            </a:pPr>
            <a:r>
              <a:rPr lang="en-US" sz="2400" dirty="0"/>
              <a:t>Virgin plastic use</a:t>
            </a:r>
          </a:p>
          <a:p>
            <a:pPr marL="228600" indent="-228600">
              <a:lnSpc>
                <a:spcPct val="90000"/>
              </a:lnSpc>
              <a:spcBef>
                <a:spcPts val="1000"/>
              </a:spcBef>
              <a:buFont typeface="Arial" panose="020B0604020202020204" pitchFamily="34" charset="0"/>
              <a:buChar char="•"/>
            </a:pPr>
            <a:r>
              <a:rPr lang="en-US" sz="2400" dirty="0"/>
              <a:t>Market restrictions</a:t>
            </a:r>
          </a:p>
          <a:p>
            <a:pPr marL="285750" indent="-285750">
              <a:buFont typeface="Arial" panose="020B0604020202020204" pitchFamily="34" charset="0"/>
              <a:buChar char="•"/>
            </a:pPr>
            <a:endParaRPr lang="en-US" dirty="0"/>
          </a:p>
        </p:txBody>
      </p:sp>
      <p:graphicFrame>
        <p:nvGraphicFramePr>
          <p:cNvPr id="11" name="Table 10">
            <a:extLst>
              <a:ext uri="{FF2B5EF4-FFF2-40B4-BE49-F238E27FC236}">
                <a16:creationId xmlns:a16="http://schemas.microsoft.com/office/drawing/2014/main" id="{7EEA8C27-5E50-488E-9E7F-EA3D1C4D0D2A}"/>
              </a:ext>
            </a:extLst>
          </p:cNvPr>
          <p:cNvGraphicFramePr>
            <a:graphicFrameLocks noGrp="1"/>
          </p:cNvGraphicFramePr>
          <p:nvPr>
            <p:extLst>
              <p:ext uri="{D42A27DB-BD31-4B8C-83A1-F6EECF244321}">
                <p14:modId xmlns:p14="http://schemas.microsoft.com/office/powerpoint/2010/main" val="1277118113"/>
              </p:ext>
            </p:extLst>
          </p:nvPr>
        </p:nvGraphicFramePr>
        <p:xfrm>
          <a:off x="5458265" y="872198"/>
          <a:ext cx="5895535" cy="5176894"/>
        </p:xfrm>
        <a:graphic>
          <a:graphicData uri="http://schemas.openxmlformats.org/drawingml/2006/table">
            <a:tbl>
              <a:tblPr firstRow="1" firstCol="1" bandRow="1"/>
              <a:tblGrid>
                <a:gridCol w="1302381">
                  <a:extLst>
                    <a:ext uri="{9D8B030D-6E8A-4147-A177-3AD203B41FA5}">
                      <a16:colId xmlns:a16="http://schemas.microsoft.com/office/drawing/2014/main" val="3022457789"/>
                    </a:ext>
                  </a:extLst>
                </a:gridCol>
                <a:gridCol w="1302381">
                  <a:extLst>
                    <a:ext uri="{9D8B030D-6E8A-4147-A177-3AD203B41FA5}">
                      <a16:colId xmlns:a16="http://schemas.microsoft.com/office/drawing/2014/main" val="3365718112"/>
                    </a:ext>
                  </a:extLst>
                </a:gridCol>
                <a:gridCol w="986653">
                  <a:extLst>
                    <a:ext uri="{9D8B030D-6E8A-4147-A177-3AD203B41FA5}">
                      <a16:colId xmlns:a16="http://schemas.microsoft.com/office/drawing/2014/main" val="2007306058"/>
                    </a:ext>
                  </a:extLst>
                </a:gridCol>
                <a:gridCol w="1151479">
                  <a:extLst>
                    <a:ext uri="{9D8B030D-6E8A-4147-A177-3AD203B41FA5}">
                      <a16:colId xmlns:a16="http://schemas.microsoft.com/office/drawing/2014/main" val="1047199469"/>
                    </a:ext>
                  </a:extLst>
                </a:gridCol>
                <a:gridCol w="1152641">
                  <a:extLst>
                    <a:ext uri="{9D8B030D-6E8A-4147-A177-3AD203B41FA5}">
                      <a16:colId xmlns:a16="http://schemas.microsoft.com/office/drawing/2014/main" val="1781589453"/>
                    </a:ext>
                  </a:extLst>
                </a:gridCol>
              </a:tblGrid>
              <a:tr h="193982">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Trade in non-hazardous, recyclable and reusable plastics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National reduction targets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Virgin plastic use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Market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Promotion of traditional solutions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684006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70804026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239076622"/>
                  </a:ext>
                </a:extLst>
              </a:tr>
              <a:tr h="230353">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p>
                      <a:pPr marL="0" marR="0" algn="just">
                        <a:spcBef>
                          <a:spcPts val="0"/>
                        </a:spcBef>
                        <a:spcAft>
                          <a:spcPts val="600"/>
                        </a:spcAft>
                      </a:pPr>
                      <a:r>
                        <a:rPr lang="en-NZ" sz="700">
                          <a:effectLst/>
                          <a:latin typeface="Calibri Light" panose="020F0302020204030204" pitchFamily="34" charset="0"/>
                          <a:ea typeface="Calibri" panose="020F0502020204030204" pitchFamily="34" charset="0"/>
                          <a:cs typeface="Times New Roman" panose="02020603050405020304" pitchFamily="18" charset="0"/>
                        </a:rPr>
                        <a:t> </a:t>
                      </a:r>
                      <a:endParaRPr lang="en-US" sz="7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771295108"/>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90747802"/>
                  </a:ext>
                </a:extLst>
              </a:tr>
              <a:tr h="96991">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1751133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472774032"/>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95912693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467780635"/>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1331295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29155774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9171715"/>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142802381"/>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319790047"/>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909361804"/>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62956445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50878362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23374609"/>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027369863"/>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21182840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708137151"/>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82294382"/>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80025956"/>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98513231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4584301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832764612"/>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57863898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6073344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12232100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99798809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501471321"/>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99620387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483090683"/>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565965687"/>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785944081"/>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784098021"/>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985245144"/>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80122447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01246129"/>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35954297"/>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192403512"/>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272097566"/>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631319102"/>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15073398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1224474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10370129"/>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87487139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180248622"/>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663890193"/>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31795857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35492503"/>
                  </a:ext>
                </a:extLst>
              </a:tr>
            </a:tbl>
          </a:graphicData>
        </a:graphic>
      </p:graphicFrame>
    </p:spTree>
    <p:extLst>
      <p:ext uri="{BB962C8B-B14F-4D97-AF65-F5344CB8AC3E}">
        <p14:creationId xmlns:p14="http://schemas.microsoft.com/office/powerpoint/2010/main" val="2081902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454B5D7-37DC-4CE9-801E-8B734CAE91E6}"/>
              </a:ext>
            </a:extLst>
          </p:cNvPr>
          <p:cNvSpPr>
            <a:spLocks noGrp="1"/>
          </p:cNvSpPr>
          <p:nvPr>
            <p:ph type="title"/>
          </p:nvPr>
        </p:nvSpPr>
        <p:spPr/>
        <p:txBody>
          <a:bodyPr/>
          <a:lstStyle/>
          <a:p>
            <a:r>
              <a:rPr lang="en-US" b="1" dirty="0"/>
              <a:t>Management</a:t>
            </a:r>
          </a:p>
        </p:txBody>
      </p:sp>
      <p:sp>
        <p:nvSpPr>
          <p:cNvPr id="11" name="Content Placeholder 10">
            <a:extLst>
              <a:ext uri="{FF2B5EF4-FFF2-40B4-BE49-F238E27FC236}">
                <a16:creationId xmlns:a16="http://schemas.microsoft.com/office/drawing/2014/main" id="{5DCCA070-8AF8-4328-8A32-DC92F28599DA}"/>
              </a:ext>
            </a:extLst>
          </p:cNvPr>
          <p:cNvSpPr>
            <a:spLocks noGrp="1"/>
          </p:cNvSpPr>
          <p:nvPr>
            <p:ph idx="1"/>
          </p:nvPr>
        </p:nvSpPr>
        <p:spPr>
          <a:xfrm>
            <a:off x="946998" y="1938528"/>
            <a:ext cx="4027958" cy="4152306"/>
          </a:xfrm>
        </p:spPr>
        <p:txBody>
          <a:bodyPr>
            <a:normAutofit/>
          </a:bodyPr>
          <a:lstStyle/>
          <a:p>
            <a:r>
              <a:rPr lang="en-US" sz="2400" dirty="0"/>
              <a:t>Closed loop recycling</a:t>
            </a:r>
          </a:p>
          <a:p>
            <a:r>
              <a:rPr lang="en-US" sz="2400" dirty="0"/>
              <a:t>Infrastructure investments</a:t>
            </a:r>
          </a:p>
          <a:p>
            <a:r>
              <a:rPr lang="en-US" sz="2400" dirty="0"/>
              <a:t>Legal basis for sustainable financing mechanisms</a:t>
            </a:r>
          </a:p>
          <a:p>
            <a:r>
              <a:rPr lang="en-US" sz="2400" dirty="0"/>
              <a:t>Economic development</a:t>
            </a:r>
          </a:p>
          <a:p>
            <a:r>
              <a:rPr lang="en-US" sz="2400" dirty="0"/>
              <a:t>Remediation and legacy pollution </a:t>
            </a:r>
          </a:p>
          <a:p>
            <a:r>
              <a:rPr lang="en-US" sz="2400" dirty="0"/>
              <a:t>Transport</a:t>
            </a:r>
          </a:p>
          <a:p>
            <a:pPr marL="0" indent="0">
              <a:buNone/>
            </a:pPr>
            <a:endParaRPr lang="en-US" dirty="0"/>
          </a:p>
        </p:txBody>
      </p:sp>
      <p:graphicFrame>
        <p:nvGraphicFramePr>
          <p:cNvPr id="13" name="Table 12">
            <a:extLst>
              <a:ext uri="{FF2B5EF4-FFF2-40B4-BE49-F238E27FC236}">
                <a16:creationId xmlns:a16="http://schemas.microsoft.com/office/drawing/2014/main" id="{660F3761-C166-4352-A634-CA70488DA6E2}"/>
              </a:ext>
            </a:extLst>
          </p:cNvPr>
          <p:cNvGraphicFramePr>
            <a:graphicFrameLocks noGrp="1"/>
          </p:cNvGraphicFramePr>
          <p:nvPr>
            <p:extLst>
              <p:ext uri="{D42A27DB-BD31-4B8C-83A1-F6EECF244321}">
                <p14:modId xmlns:p14="http://schemas.microsoft.com/office/powerpoint/2010/main" val="606310719"/>
              </p:ext>
            </p:extLst>
          </p:nvPr>
        </p:nvGraphicFramePr>
        <p:xfrm>
          <a:off x="5421895" y="1253320"/>
          <a:ext cx="5681058" cy="4351359"/>
        </p:xfrm>
        <a:graphic>
          <a:graphicData uri="http://schemas.openxmlformats.org/drawingml/2006/table">
            <a:tbl>
              <a:tblPr firstRow="1" firstCol="1" bandRow="1"/>
              <a:tblGrid>
                <a:gridCol w="1183971">
                  <a:extLst>
                    <a:ext uri="{9D8B030D-6E8A-4147-A177-3AD203B41FA5}">
                      <a16:colId xmlns:a16="http://schemas.microsoft.com/office/drawing/2014/main" val="3186969349"/>
                    </a:ext>
                  </a:extLst>
                </a:gridCol>
                <a:gridCol w="946843">
                  <a:extLst>
                    <a:ext uri="{9D8B030D-6E8A-4147-A177-3AD203B41FA5}">
                      <a16:colId xmlns:a16="http://schemas.microsoft.com/office/drawing/2014/main" val="1227970107"/>
                    </a:ext>
                  </a:extLst>
                </a:gridCol>
                <a:gridCol w="946843">
                  <a:extLst>
                    <a:ext uri="{9D8B030D-6E8A-4147-A177-3AD203B41FA5}">
                      <a16:colId xmlns:a16="http://schemas.microsoft.com/office/drawing/2014/main" val="3476109526"/>
                    </a:ext>
                  </a:extLst>
                </a:gridCol>
                <a:gridCol w="946843">
                  <a:extLst>
                    <a:ext uri="{9D8B030D-6E8A-4147-A177-3AD203B41FA5}">
                      <a16:colId xmlns:a16="http://schemas.microsoft.com/office/drawing/2014/main" val="368770511"/>
                    </a:ext>
                  </a:extLst>
                </a:gridCol>
                <a:gridCol w="946843">
                  <a:extLst>
                    <a:ext uri="{9D8B030D-6E8A-4147-A177-3AD203B41FA5}">
                      <a16:colId xmlns:a16="http://schemas.microsoft.com/office/drawing/2014/main" val="680272861"/>
                    </a:ext>
                  </a:extLst>
                </a:gridCol>
                <a:gridCol w="709715">
                  <a:extLst>
                    <a:ext uri="{9D8B030D-6E8A-4147-A177-3AD203B41FA5}">
                      <a16:colId xmlns:a16="http://schemas.microsoft.com/office/drawing/2014/main" val="3548448693"/>
                    </a:ext>
                  </a:extLst>
                </a:gridCol>
              </a:tblGrid>
              <a:tr h="167359">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Closed loop recycling (primary market) or secondary markets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Infrastructure investments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Legal basis for sustainable financing mechanisms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Economic development/Legal basis for loss or damage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Remediation and legacy pollution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Transport</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9029438"/>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3908280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6708310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1673101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64919400"/>
                  </a:ext>
                </a:extLst>
              </a:tr>
              <a:tr h="83680">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86657503"/>
                  </a:ext>
                </a:extLst>
              </a:tr>
              <a:tr h="836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4509739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03657085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7927630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0982618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1765356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70461539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144948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611842479"/>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95153652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74280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1389854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36732798"/>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442829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8448549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9839218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087798470"/>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4749884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74133519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49097908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7340520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9695154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8881616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8558961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5037329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26063582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2712266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9487246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67530016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766622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8256336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79744764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0222568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466900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57360549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75377028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27534225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2082458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5284176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6563964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95018327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0264220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9510049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1598387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56621120"/>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86574632"/>
                  </a:ext>
                </a:extLst>
              </a:tr>
            </a:tbl>
          </a:graphicData>
        </a:graphic>
      </p:graphicFrame>
    </p:spTree>
    <p:extLst>
      <p:ext uri="{BB962C8B-B14F-4D97-AF65-F5344CB8AC3E}">
        <p14:creationId xmlns:p14="http://schemas.microsoft.com/office/powerpoint/2010/main" val="644090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784EC-66C4-442B-A22C-2326C20C03A4}"/>
              </a:ext>
            </a:extLst>
          </p:cNvPr>
          <p:cNvSpPr>
            <a:spLocks noGrp="1"/>
          </p:cNvSpPr>
          <p:nvPr>
            <p:ph type="title"/>
          </p:nvPr>
        </p:nvSpPr>
        <p:spPr>
          <a:xfrm>
            <a:off x="838200" y="365126"/>
            <a:ext cx="10515600" cy="977900"/>
          </a:xfrm>
        </p:spPr>
        <p:txBody>
          <a:bodyPr>
            <a:normAutofit fontScale="90000"/>
          </a:bodyPr>
          <a:lstStyle/>
          <a:p>
            <a:r>
              <a:rPr lang="en-US" b="1" dirty="0" err="1"/>
              <a:t>Standardisation</a:t>
            </a:r>
            <a:br>
              <a:rPr lang="en-US" dirty="0"/>
            </a:br>
            <a:endParaRPr lang="en-US" sz="2800" dirty="0"/>
          </a:p>
        </p:txBody>
      </p:sp>
      <p:sp>
        <p:nvSpPr>
          <p:cNvPr id="8" name="Rectangle 7">
            <a:extLst>
              <a:ext uri="{FF2B5EF4-FFF2-40B4-BE49-F238E27FC236}">
                <a16:creationId xmlns:a16="http://schemas.microsoft.com/office/drawing/2014/main" id="{43DBB3A1-FD1A-465D-8CB5-E7CCECED754A}"/>
              </a:ext>
            </a:extLst>
          </p:cNvPr>
          <p:cNvSpPr/>
          <p:nvPr/>
        </p:nvSpPr>
        <p:spPr>
          <a:xfrm>
            <a:off x="838200" y="1931938"/>
            <a:ext cx="3590925" cy="3785652"/>
          </a:xfrm>
          <a:prstGeom prst="rect">
            <a:avLst/>
          </a:prstGeom>
        </p:spPr>
        <p:txBody>
          <a:bodyPr wrap="square">
            <a:spAutoFit/>
          </a:bodyPr>
          <a:lstStyle/>
          <a:p>
            <a:pPr marL="342900" indent="-342900">
              <a:buFont typeface="Arial" panose="020B0604020202020204" pitchFamily="34" charset="0"/>
              <a:buChar char="•"/>
            </a:pPr>
            <a:r>
              <a:rPr lang="en-US" sz="2400" dirty="0"/>
              <a:t>Product design</a:t>
            </a:r>
          </a:p>
          <a:p>
            <a:pPr marL="342900" indent="-342900">
              <a:buFont typeface="Arial" panose="020B0604020202020204" pitchFamily="34" charset="0"/>
              <a:buChar char="•"/>
            </a:pPr>
            <a:r>
              <a:rPr lang="en-US" sz="2400" dirty="0"/>
              <a:t>Polymer restrictions</a:t>
            </a:r>
          </a:p>
          <a:p>
            <a:pPr marL="342900" indent="-342900">
              <a:buFont typeface="Arial" panose="020B0604020202020204" pitchFamily="34" charset="0"/>
              <a:buChar char="•"/>
            </a:pPr>
            <a:r>
              <a:rPr lang="en-US" sz="2400" dirty="0"/>
              <a:t>Additive restrictions</a:t>
            </a:r>
          </a:p>
          <a:p>
            <a:pPr marL="342900" indent="-342900">
              <a:buFont typeface="Arial" panose="020B0604020202020204" pitchFamily="34" charset="0"/>
              <a:buChar char="•"/>
            </a:pPr>
            <a:r>
              <a:rPr lang="en-US" sz="2400" dirty="0"/>
              <a:t>Certification schemes</a:t>
            </a:r>
          </a:p>
          <a:p>
            <a:pPr marL="342900" indent="-342900">
              <a:buFont typeface="Arial" panose="020B0604020202020204" pitchFamily="34" charset="0"/>
              <a:buChar char="•"/>
            </a:pPr>
            <a:r>
              <a:rPr lang="en-US" sz="2400" dirty="0"/>
              <a:t>National monitoring and reporting</a:t>
            </a:r>
          </a:p>
          <a:p>
            <a:pPr marL="342900" indent="-342900">
              <a:buFont typeface="Arial" panose="020B0604020202020204" pitchFamily="34" charset="0"/>
              <a:buChar char="•"/>
            </a:pPr>
            <a:r>
              <a:rPr lang="en-US" sz="2400" dirty="0"/>
              <a:t>Transparency and freedom of information</a:t>
            </a:r>
          </a:p>
          <a:p>
            <a:pPr marL="342900" indent="-342900">
              <a:buFont typeface="Arial" panose="020B0604020202020204" pitchFamily="34" charset="0"/>
              <a:buChar char="•"/>
            </a:pPr>
            <a:r>
              <a:rPr lang="en-US" sz="2400" dirty="0"/>
              <a:t>Enforcement</a:t>
            </a:r>
          </a:p>
          <a:p>
            <a:pPr marL="342900" indent="-342900">
              <a:buFont typeface="Arial" panose="020B0604020202020204" pitchFamily="34" charset="0"/>
              <a:buChar char="•"/>
            </a:pPr>
            <a:r>
              <a:rPr lang="en-US" sz="2400" dirty="0"/>
              <a:t>Definitions </a:t>
            </a:r>
          </a:p>
        </p:txBody>
      </p:sp>
      <p:graphicFrame>
        <p:nvGraphicFramePr>
          <p:cNvPr id="11" name="Content Placeholder 10">
            <a:extLst>
              <a:ext uri="{FF2B5EF4-FFF2-40B4-BE49-F238E27FC236}">
                <a16:creationId xmlns:a16="http://schemas.microsoft.com/office/drawing/2014/main" id="{93A90092-2AD1-4E78-B9B3-85A58924C0CC}"/>
              </a:ext>
            </a:extLst>
          </p:cNvPr>
          <p:cNvGraphicFramePr>
            <a:graphicFrameLocks noGrp="1"/>
          </p:cNvGraphicFramePr>
          <p:nvPr>
            <p:ph idx="1"/>
          </p:nvPr>
        </p:nvGraphicFramePr>
        <p:xfrm>
          <a:off x="4853354" y="1209821"/>
          <a:ext cx="6654017" cy="4768940"/>
        </p:xfrm>
        <a:graphic>
          <a:graphicData uri="http://schemas.openxmlformats.org/drawingml/2006/table">
            <a:tbl>
              <a:tblPr firstRow="1" firstCol="1" bandRow="1"/>
              <a:tblGrid>
                <a:gridCol w="541890">
                  <a:extLst>
                    <a:ext uri="{9D8B030D-6E8A-4147-A177-3AD203B41FA5}">
                      <a16:colId xmlns:a16="http://schemas.microsoft.com/office/drawing/2014/main" val="1663567294"/>
                    </a:ext>
                  </a:extLst>
                </a:gridCol>
                <a:gridCol w="693926">
                  <a:extLst>
                    <a:ext uri="{9D8B030D-6E8A-4147-A177-3AD203B41FA5}">
                      <a16:colId xmlns:a16="http://schemas.microsoft.com/office/drawing/2014/main" val="2457957887"/>
                    </a:ext>
                  </a:extLst>
                </a:gridCol>
                <a:gridCol w="711361">
                  <a:extLst>
                    <a:ext uri="{9D8B030D-6E8A-4147-A177-3AD203B41FA5}">
                      <a16:colId xmlns:a16="http://schemas.microsoft.com/office/drawing/2014/main" val="3655003652"/>
                    </a:ext>
                  </a:extLst>
                </a:gridCol>
                <a:gridCol w="753206">
                  <a:extLst>
                    <a:ext uri="{9D8B030D-6E8A-4147-A177-3AD203B41FA5}">
                      <a16:colId xmlns:a16="http://schemas.microsoft.com/office/drawing/2014/main" val="1545357841"/>
                    </a:ext>
                  </a:extLst>
                </a:gridCol>
                <a:gridCol w="769943">
                  <a:extLst>
                    <a:ext uri="{9D8B030D-6E8A-4147-A177-3AD203B41FA5}">
                      <a16:colId xmlns:a16="http://schemas.microsoft.com/office/drawing/2014/main" val="312943591"/>
                    </a:ext>
                  </a:extLst>
                </a:gridCol>
                <a:gridCol w="855029">
                  <a:extLst>
                    <a:ext uri="{9D8B030D-6E8A-4147-A177-3AD203B41FA5}">
                      <a16:colId xmlns:a16="http://schemas.microsoft.com/office/drawing/2014/main" val="1551711703"/>
                    </a:ext>
                  </a:extLst>
                </a:gridCol>
                <a:gridCol w="792959">
                  <a:extLst>
                    <a:ext uri="{9D8B030D-6E8A-4147-A177-3AD203B41FA5}">
                      <a16:colId xmlns:a16="http://schemas.microsoft.com/office/drawing/2014/main" val="2129632298"/>
                    </a:ext>
                  </a:extLst>
                </a:gridCol>
                <a:gridCol w="792959">
                  <a:extLst>
                    <a:ext uri="{9D8B030D-6E8A-4147-A177-3AD203B41FA5}">
                      <a16:colId xmlns:a16="http://schemas.microsoft.com/office/drawing/2014/main" val="3254477279"/>
                    </a:ext>
                  </a:extLst>
                </a:gridCol>
                <a:gridCol w="742744">
                  <a:extLst>
                    <a:ext uri="{9D8B030D-6E8A-4147-A177-3AD203B41FA5}">
                      <a16:colId xmlns:a16="http://schemas.microsoft.com/office/drawing/2014/main" val="3439992083"/>
                    </a:ext>
                  </a:extLst>
                </a:gridCol>
              </a:tblGrid>
              <a:tr h="269940">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Product design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Polymer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Additive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Voluntary certification &amp; industry standards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Mandatory product stewardship</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National monitoring, reporting, &amp; inventories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Transparency &amp; Freedom of information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Enforcement</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Definitions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3943717"/>
                  </a:ext>
                </a:extLst>
              </a:tr>
              <a:tr h="89980">
                <a:tc>
                  <a:txBody>
                    <a:bodyPr/>
                    <a:lstStyle/>
                    <a:p>
                      <a:pPr marL="0" marR="0">
                        <a:spcBef>
                          <a:spcPts val="0"/>
                        </a:spcBef>
                        <a:spcAft>
                          <a:spcPts val="0"/>
                        </a:spcAft>
                      </a:pPr>
                      <a:r>
                        <a:rPr lang="en-NZ" sz="500">
                          <a:solidFill>
                            <a:srgbClr val="00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401542412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78171597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662537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8581787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177929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4575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52288317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54350407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07061624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450201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0096158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68888005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992980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61993241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9983912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55651176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2175763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975841851"/>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0759812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06182138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1167455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94050123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95170728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01152062"/>
                  </a:ext>
                </a:extLst>
              </a:tr>
              <a:tr h="899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2820804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3242195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1631892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9572960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4449141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88552637"/>
                  </a:ext>
                </a:extLst>
              </a:tr>
              <a:tr h="899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38085296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9996421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40548567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0352098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4329566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5928827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461669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7293085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979970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5482361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8239651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7050680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71822908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609958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5012864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64014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92484051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2366097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69526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614055"/>
                  </a:ext>
                </a:extLst>
              </a:tr>
            </a:tbl>
          </a:graphicData>
        </a:graphic>
      </p:graphicFrame>
    </p:spTree>
    <p:extLst>
      <p:ext uri="{BB962C8B-B14F-4D97-AF65-F5344CB8AC3E}">
        <p14:creationId xmlns:p14="http://schemas.microsoft.com/office/powerpoint/2010/main" val="219384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7A225-E49A-4659-998B-BE55318C5921}"/>
              </a:ext>
            </a:extLst>
          </p:cNvPr>
          <p:cNvSpPr>
            <a:spLocks noGrp="1"/>
          </p:cNvSpPr>
          <p:nvPr>
            <p:ph type="title"/>
          </p:nvPr>
        </p:nvSpPr>
        <p:spPr/>
        <p:txBody>
          <a:bodyPr>
            <a:normAutofit/>
          </a:bodyPr>
          <a:lstStyle/>
          <a:p>
            <a:r>
              <a:rPr lang="en-US" b="1" dirty="0"/>
              <a:t>Microplastics</a:t>
            </a:r>
            <a:br>
              <a:rPr lang="en-US" dirty="0"/>
            </a:br>
            <a:endParaRPr lang="en-US" sz="3600" dirty="0"/>
          </a:p>
        </p:txBody>
      </p:sp>
      <p:sp>
        <p:nvSpPr>
          <p:cNvPr id="9" name="Content Placeholder 8">
            <a:extLst>
              <a:ext uri="{FF2B5EF4-FFF2-40B4-BE49-F238E27FC236}">
                <a16:creationId xmlns:a16="http://schemas.microsoft.com/office/drawing/2014/main" id="{610842DF-3B7B-4DEF-8656-3A42E9FC857B}"/>
              </a:ext>
            </a:extLst>
          </p:cNvPr>
          <p:cNvSpPr>
            <a:spLocks noGrp="1"/>
          </p:cNvSpPr>
          <p:nvPr>
            <p:ph idx="1"/>
          </p:nvPr>
        </p:nvSpPr>
        <p:spPr>
          <a:xfrm>
            <a:off x="805698" y="1690689"/>
            <a:ext cx="5290302" cy="4486275"/>
          </a:xfrm>
        </p:spPr>
        <p:txBody>
          <a:bodyPr>
            <a:normAutofit/>
          </a:bodyPr>
          <a:lstStyle/>
          <a:p>
            <a:pPr>
              <a:spcAft>
                <a:spcPts val="600"/>
              </a:spcAft>
            </a:pPr>
            <a:r>
              <a:rPr lang="en-US" sz="2400" dirty="0"/>
              <a:t>Intentionally added (e.g., microbeads)</a:t>
            </a:r>
          </a:p>
          <a:p>
            <a:pPr>
              <a:spcAft>
                <a:spcPts val="600"/>
              </a:spcAft>
            </a:pPr>
            <a:r>
              <a:rPr lang="en-US" sz="2400" dirty="0"/>
              <a:t>Wear and tear (e.g., </a:t>
            </a:r>
            <a:r>
              <a:rPr lang="en-US" sz="2400" dirty="0" err="1"/>
              <a:t>tyres</a:t>
            </a:r>
            <a:r>
              <a:rPr lang="en-US" sz="2400" dirty="0"/>
              <a:t> and 	textiles)</a:t>
            </a:r>
          </a:p>
          <a:p>
            <a:pPr>
              <a:spcAft>
                <a:spcPts val="600"/>
              </a:spcAft>
            </a:pPr>
            <a:r>
              <a:rPr lang="en-US" sz="2400" dirty="0" err="1"/>
              <a:t>Agriplastics</a:t>
            </a:r>
            <a:endParaRPr lang="en-US" sz="2400" dirty="0"/>
          </a:p>
          <a:p>
            <a:pPr>
              <a:spcAft>
                <a:spcPts val="600"/>
              </a:spcAft>
            </a:pPr>
            <a:r>
              <a:rPr lang="en-US" sz="2400" dirty="0"/>
              <a:t>Management (e.g., pellets)</a:t>
            </a:r>
          </a:p>
        </p:txBody>
      </p:sp>
      <p:graphicFrame>
        <p:nvGraphicFramePr>
          <p:cNvPr id="11" name="Table 10">
            <a:extLst>
              <a:ext uri="{FF2B5EF4-FFF2-40B4-BE49-F238E27FC236}">
                <a16:creationId xmlns:a16="http://schemas.microsoft.com/office/drawing/2014/main" id="{47DD5F41-433D-4070-8A19-E7B04A89BCB1}"/>
              </a:ext>
            </a:extLst>
          </p:cNvPr>
          <p:cNvGraphicFramePr>
            <a:graphicFrameLocks noGrp="1"/>
          </p:cNvGraphicFramePr>
          <p:nvPr>
            <p:extLst>
              <p:ext uri="{D42A27DB-BD31-4B8C-83A1-F6EECF244321}">
                <p14:modId xmlns:p14="http://schemas.microsoft.com/office/powerpoint/2010/main" val="64083704"/>
              </p:ext>
            </p:extLst>
          </p:nvPr>
        </p:nvGraphicFramePr>
        <p:xfrm>
          <a:off x="6344529" y="984738"/>
          <a:ext cx="5009272" cy="5192226"/>
        </p:xfrm>
        <a:graphic>
          <a:graphicData uri="http://schemas.openxmlformats.org/drawingml/2006/table">
            <a:tbl>
              <a:tblPr firstRow="1" firstCol="1" bandRow="1"/>
              <a:tblGrid>
                <a:gridCol w="1264303">
                  <a:extLst>
                    <a:ext uri="{9D8B030D-6E8A-4147-A177-3AD203B41FA5}">
                      <a16:colId xmlns:a16="http://schemas.microsoft.com/office/drawing/2014/main" val="2834731719"/>
                    </a:ext>
                  </a:extLst>
                </a:gridCol>
                <a:gridCol w="1264303">
                  <a:extLst>
                    <a:ext uri="{9D8B030D-6E8A-4147-A177-3AD203B41FA5}">
                      <a16:colId xmlns:a16="http://schemas.microsoft.com/office/drawing/2014/main" val="3984368385"/>
                    </a:ext>
                  </a:extLst>
                </a:gridCol>
                <a:gridCol w="1107102">
                  <a:extLst>
                    <a:ext uri="{9D8B030D-6E8A-4147-A177-3AD203B41FA5}">
                      <a16:colId xmlns:a16="http://schemas.microsoft.com/office/drawing/2014/main" val="3961680544"/>
                    </a:ext>
                  </a:extLst>
                </a:gridCol>
                <a:gridCol w="1373564">
                  <a:extLst>
                    <a:ext uri="{9D8B030D-6E8A-4147-A177-3AD203B41FA5}">
                      <a16:colId xmlns:a16="http://schemas.microsoft.com/office/drawing/2014/main" val="386227525"/>
                    </a:ext>
                  </a:extLst>
                </a:gridCol>
              </a:tblGrid>
              <a:tr h="203372">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Intentionally added (e.g., microbeads)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Wear and tear (e.g., tyres, textiles)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Agriplastics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Management (e.g., pellets)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598306"/>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73235332"/>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95926468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406611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8586339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4117068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4117258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08628377"/>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3152965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62926410"/>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711822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6114127"/>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3980868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1214601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0820334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8190371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051030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097329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2470361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1738303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75340316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9235026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18829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51058707"/>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4220280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1736741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06179893"/>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7323816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9315058"/>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5998737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4192260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02383148"/>
                  </a:ext>
                </a:extLst>
              </a:tr>
              <a:tr h="10792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6896586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754553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796260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256969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2610625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630215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76871864"/>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9658756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2078170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7840675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990000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7590516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88268949"/>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16591592"/>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2754547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1775559"/>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4785496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39513281"/>
                  </a:ext>
                </a:extLst>
              </a:tr>
            </a:tbl>
          </a:graphicData>
        </a:graphic>
      </p:graphicFrame>
    </p:spTree>
    <p:extLst>
      <p:ext uri="{BB962C8B-B14F-4D97-AF65-F5344CB8AC3E}">
        <p14:creationId xmlns:p14="http://schemas.microsoft.com/office/powerpoint/2010/main" val="17251900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1AA287DDC0DCA40858B53C594316098" ma:contentTypeVersion="13" ma:contentTypeDescription="Create a new document." ma:contentTypeScope="" ma:versionID="dee2a2b56a858ee59225d876c5173320">
  <xsd:schema xmlns:xsd="http://www.w3.org/2001/XMLSchema" xmlns:xs="http://www.w3.org/2001/XMLSchema" xmlns:p="http://schemas.microsoft.com/office/2006/metadata/properties" xmlns:ns3="2cc86324-db1f-476b-a85b-99ec317843b4" xmlns:ns4="29bb3346-01df-4936-80c3-6c0829f5f7fe" targetNamespace="http://schemas.microsoft.com/office/2006/metadata/properties" ma:root="true" ma:fieldsID="a77ac140f6286f65b7d625c96d0d2114" ns3:_="" ns4:_="">
    <xsd:import namespace="2cc86324-db1f-476b-a85b-99ec317843b4"/>
    <xsd:import namespace="29bb3346-01df-4936-80c3-6c0829f5f7f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c86324-db1f-476b-a85b-99ec317843b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bb3346-01df-4936-80c3-6c0829f5f7f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D86FD13-BBE4-427B-979B-0A46C229AAE4}">
  <ds:schemaRefs>
    <ds:schemaRef ds:uri="http://schemas.microsoft.com/sharepoint/v3/contenttype/forms"/>
  </ds:schemaRefs>
</ds:datastoreItem>
</file>

<file path=customXml/itemProps2.xml><?xml version="1.0" encoding="utf-8"?>
<ds:datastoreItem xmlns:ds="http://schemas.openxmlformats.org/officeDocument/2006/customXml" ds:itemID="{F8E3DF89-2DBA-47FF-BAF0-9F8B3E868B2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3B090D7-A283-4B0C-917A-B8327BEBDC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c86324-db1f-476b-a85b-99ec317843b4"/>
    <ds:schemaRef ds:uri="29bb3346-01df-4936-80c3-6c0829f5f7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3465</TotalTime>
  <Words>2802</Words>
  <Application>Microsoft Macintosh PowerPoint</Application>
  <PresentationFormat>Widescreen</PresentationFormat>
  <Paragraphs>1850</Paragraphs>
  <Slides>14</Slides>
  <Notes>14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14</vt:i4>
      </vt:variant>
    </vt:vector>
  </HeadingPairs>
  <TitlesOfParts>
    <vt:vector size="21" baseType="lpstr">
      <vt:lpstr>Arial</vt:lpstr>
      <vt:lpstr>Calibri</vt:lpstr>
      <vt:lpstr>Calibri Light</vt:lpstr>
      <vt:lpstr>Roboto</vt:lpstr>
      <vt:lpstr>Office Theme</vt:lpstr>
      <vt:lpstr>Material</vt:lpstr>
      <vt:lpstr>1_Material</vt:lpstr>
      <vt:lpstr>Plastic Pollution Prevention in Pacific Large Ocean Small Island Developing States (LOSIDS)</vt:lpstr>
      <vt:lpstr>Regional context</vt:lpstr>
      <vt:lpstr>Research Aims</vt:lpstr>
      <vt:lpstr>Research Methods</vt:lpstr>
      <vt:lpstr>Global objectives </vt:lpstr>
      <vt:lpstr>Prevention</vt:lpstr>
      <vt:lpstr>Management</vt:lpstr>
      <vt:lpstr>Standardisation </vt:lpstr>
      <vt:lpstr>Microplastics </vt:lpstr>
      <vt:lpstr>Key Findings</vt:lpstr>
      <vt:lpstr>Phase 2: The Politics of Plastics</vt:lpstr>
      <vt:lpstr>Transnational Corporations</vt:lpstr>
      <vt:lpstr>What can Pacific island leaders do?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Plastic Pollution Prevention in Pacific Islands Countries: Gap Analysis of Current Legislation, Policies, and Plans</dc:title>
  <dc:creator>Farrelly, Trisia</dc:creator>
  <cp:lastModifiedBy>Sascha Fuller</cp:lastModifiedBy>
  <cp:revision>144</cp:revision>
  <dcterms:created xsi:type="dcterms:W3CDTF">2020-08-18T01:14:45Z</dcterms:created>
  <dcterms:modified xsi:type="dcterms:W3CDTF">2020-12-01T19:19:25Z</dcterms:modified>
</cp:coreProperties>
</file>