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51206400" cy="28803600"/>
  <p:notesSz cx="6805613" cy="9939338"/>
  <p:defaultTextStyle>
    <a:defPPr>
      <a:defRPr lang="en-US"/>
    </a:defPPr>
    <a:lvl1pPr marL="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1pPr>
    <a:lvl2pPr marL="195453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2pPr>
    <a:lvl3pPr marL="390906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3pPr>
    <a:lvl4pPr marL="586359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4pPr>
    <a:lvl5pPr marL="781812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5pPr>
    <a:lvl6pPr marL="977265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6pPr>
    <a:lvl7pPr marL="1172718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7pPr>
    <a:lvl8pPr marL="1368171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8pPr>
    <a:lvl9pPr marL="15636240" algn="l" defTabSz="3909060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96" userDrawn="1">
          <p15:clr>
            <a:srgbClr val="A4A3A4"/>
          </p15:clr>
        </p15:guide>
        <p15:guide id="2" pos="1612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dia Cranston" initials="LC" lastIdx="4" clrIdx="0">
    <p:extLst>
      <p:ext uri="{19B8F6BF-5375-455C-9EA6-DF929625EA0E}">
        <p15:presenceInfo xmlns:p15="http://schemas.microsoft.com/office/powerpoint/2012/main" userId="Lydia Cranst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3366FF"/>
    <a:srgbClr val="0000FF"/>
    <a:srgbClr val="CCFFFF"/>
    <a:srgbClr val="33CCFF"/>
    <a:srgbClr val="000099"/>
    <a:srgbClr val="CCECFF"/>
    <a:srgbClr val="3399FF"/>
    <a:srgbClr val="2200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F4E3B2-F0F7-4F5F-92CC-65E0A4949206}" v="380" dt="2022-02-03T21:57:33.6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79" autoAdjust="0"/>
    <p:restoredTop sz="94660"/>
  </p:normalViewPr>
  <p:slideViewPr>
    <p:cSldViewPr showGuides="1">
      <p:cViewPr varScale="1">
        <p:scale>
          <a:sx n="28" d="100"/>
          <a:sy n="28" d="100"/>
        </p:scale>
        <p:origin x="870" y="132"/>
      </p:cViewPr>
      <p:guideLst>
        <p:guide orient="horz" pos="9896"/>
        <p:guide pos="16128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Wangui" userId="f84814b0-45e4-42a7-8adf-74e3160de420" providerId="ADAL" clId="{87F4E3B2-F0F7-4F5F-92CC-65E0A4949206}"/>
    <pc:docChg chg="undo custSel addSld delSld modSld modMainMaster modNotesMaster">
      <pc:chgData name="James Wangui" userId="f84814b0-45e4-42a7-8adf-74e3160de420" providerId="ADAL" clId="{87F4E3B2-F0F7-4F5F-92CC-65E0A4949206}" dt="2022-02-03T22:09:23.871" v="2059" actId="1076"/>
      <pc:docMkLst>
        <pc:docMk/>
      </pc:docMkLst>
      <pc:sldChg chg="addSp delSp modSp del mod chgLayout">
        <pc:chgData name="James Wangui" userId="f84814b0-45e4-42a7-8adf-74e3160de420" providerId="ADAL" clId="{87F4E3B2-F0F7-4F5F-92CC-65E0A4949206}" dt="2022-02-01T23:43:54.979" v="7" actId="2696"/>
        <pc:sldMkLst>
          <pc:docMk/>
          <pc:sldMk cId="154577426" sldId="257"/>
        </pc:sldMkLst>
        <pc:spChg chg="mod or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2" creationId="{C8824A13-B818-4F54-AE6D-D885D85B3790}"/>
          </ac:spMkLst>
        </pc:spChg>
        <pc:spChg chg="add del mod">
          <ac:chgData name="James Wangui" userId="f84814b0-45e4-42a7-8adf-74e3160de420" providerId="ADAL" clId="{87F4E3B2-F0F7-4F5F-92CC-65E0A4949206}" dt="2022-02-01T23:38:34.416" v="3" actId="6264"/>
          <ac:spMkLst>
            <pc:docMk/>
            <pc:sldMk cId="154577426" sldId="257"/>
            <ac:spMk id="3" creationId="{3D6989D6-AA52-4BFB-8419-2CE7C3D87F06}"/>
          </ac:spMkLst>
        </pc:spChg>
        <pc:spChg chg="add del mod ord">
          <ac:chgData name="James Wangui" userId="f84814b0-45e4-42a7-8adf-74e3160de420" providerId="ADAL" clId="{87F4E3B2-F0F7-4F5F-92CC-65E0A4949206}" dt="2022-02-01T23:38:34.416" v="3" actId="6264"/>
          <ac:spMkLst>
            <pc:docMk/>
            <pc:sldMk cId="154577426" sldId="257"/>
            <ac:spMk id="6" creationId="{F79597CD-DEA2-4A00-B318-138F3233B4D5}"/>
          </ac:spMkLst>
        </pc:spChg>
        <pc:spChg chg="add del mod ord">
          <ac:chgData name="James Wangui" userId="f84814b0-45e4-42a7-8adf-74e3160de420" providerId="ADAL" clId="{87F4E3B2-F0F7-4F5F-92CC-65E0A4949206}" dt="2022-02-01T23:38:34.416" v="3" actId="6264"/>
          <ac:spMkLst>
            <pc:docMk/>
            <pc:sldMk cId="154577426" sldId="257"/>
            <ac:spMk id="7" creationId="{7A200941-281F-455D-9D5C-F235EFDB9689}"/>
          </ac:spMkLst>
        </pc:spChg>
        <pc:spChg chg="add del mod ord">
          <ac:chgData name="James Wangui" userId="f84814b0-45e4-42a7-8adf-74e3160de420" providerId="ADAL" clId="{87F4E3B2-F0F7-4F5F-92CC-65E0A4949206}" dt="2022-02-01T23:38:34.416" v="3" actId="6264"/>
          <ac:spMkLst>
            <pc:docMk/>
            <pc:sldMk cId="154577426" sldId="257"/>
            <ac:spMk id="8" creationId="{5C4B21BF-BD5A-4154-A4A1-EC91B72B0C2C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9" creationId="{F663F774-8F2B-4C0A-811F-0395B8D318F2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10" creationId="{67824529-2170-463F-907E-806DBF8D4B77}"/>
          </ac:spMkLst>
        </pc:spChg>
        <pc:spChg chg="add del mod ord">
          <ac:chgData name="James Wangui" userId="f84814b0-45e4-42a7-8adf-74e3160de420" providerId="ADAL" clId="{87F4E3B2-F0F7-4F5F-92CC-65E0A4949206}" dt="2022-02-01T23:38:34.416" v="3" actId="6264"/>
          <ac:spMkLst>
            <pc:docMk/>
            <pc:sldMk cId="154577426" sldId="257"/>
            <ac:spMk id="11" creationId="{707B2565-44E0-4757-8406-2FDD39128DF2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12" creationId="{1FBE7F27-89A4-40A0-8A89-2BC792EA11CA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15" creationId="{431C2949-EC00-407A-B723-94262FC9C2D8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16" creationId="{2CAAC24E-FE3D-4B30-AB9A-C5BCEABA8781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17" creationId="{A3BD0D12-149D-41D8-910A-6ABE76BBD6D7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21" creationId="{6176FB36-50A1-4461-863A-A53571FD33EC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22" creationId="{731A20DC-D721-478C-9A3D-27E382BD6B72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24" creationId="{D6923C24-7428-47F6-AD3F-C49807F62BD1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25" creationId="{66AC96D4-BE21-431C-8146-C8EB888695EE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26" creationId="{F6A6E2D4-F567-4E05-B4F7-1C6E0B6A2305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27" creationId="{29EBC76C-46B6-4D89-84C0-CFD9D92C69E3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28" creationId="{7C7E531E-7FA8-4CD9-9DE6-554CCB0F908C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29" creationId="{85CA13CB-5093-4464-81F8-83CE00133F8B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30" creationId="{9074DAD3-4B2F-4CEC-BA56-685857966608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34" creationId="{6F025998-CB36-4A58-8C10-14A577201027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k cId="154577426" sldId="257"/>
            <ac:spMk id="35" creationId="{D517B9A6-5875-45DD-9073-298589CC023A}"/>
          </ac:spMkLst>
        </pc:spChg>
        <pc:grpChg chg="mod">
          <ac:chgData name="James Wangui" userId="f84814b0-45e4-42a7-8adf-74e3160de420" providerId="ADAL" clId="{87F4E3B2-F0F7-4F5F-92CC-65E0A4949206}" dt="2022-02-01T23:43:28.099" v="6"/>
          <ac:grpSpMkLst>
            <pc:docMk/>
            <pc:sldMk cId="154577426" sldId="257"/>
            <ac:grpSpMk id="5" creationId="{8C49A294-081F-4F20-BB83-42182FDA9CA8}"/>
          </ac:grpSpMkLst>
        </pc:grpChg>
        <pc:grpChg chg="mod">
          <ac:chgData name="James Wangui" userId="f84814b0-45e4-42a7-8adf-74e3160de420" providerId="ADAL" clId="{87F4E3B2-F0F7-4F5F-92CC-65E0A4949206}" dt="2022-02-01T23:43:28.099" v="6"/>
          <ac:grpSpMkLst>
            <pc:docMk/>
            <pc:sldMk cId="154577426" sldId="257"/>
            <ac:grpSpMk id="23" creationId="{0A14A967-123A-4951-93FE-685133E582D5}"/>
          </ac:grpSpMkLst>
        </pc:grpChg>
        <pc:graphicFrameChg chg="mod">
          <ac:chgData name="James Wangui" userId="f84814b0-45e4-42a7-8adf-74e3160de420" providerId="ADAL" clId="{87F4E3B2-F0F7-4F5F-92CC-65E0A4949206}" dt="2022-02-01T23:43:28.099" v="6"/>
          <ac:graphicFrameMkLst>
            <pc:docMk/>
            <pc:sldMk cId="154577426" sldId="257"/>
            <ac:graphicFrameMk id="18" creationId="{39AC2015-8187-4D14-8247-8B45B62417FC}"/>
          </ac:graphicFrameMkLst>
        </pc:graphicFrameChg>
        <pc:graphicFrameChg chg="mod">
          <ac:chgData name="James Wangui" userId="f84814b0-45e4-42a7-8adf-74e3160de420" providerId="ADAL" clId="{87F4E3B2-F0F7-4F5F-92CC-65E0A4949206}" dt="2022-02-01T23:43:28.099" v="6"/>
          <ac:graphicFrameMkLst>
            <pc:docMk/>
            <pc:sldMk cId="154577426" sldId="257"/>
            <ac:graphicFrameMk id="31" creationId="{3CE95D9F-7CC4-4AAD-BFD4-65891E56A309}"/>
          </ac:graphicFrameMkLst>
        </pc:graphicFrameChg>
        <pc:picChg chg="mod">
          <ac:chgData name="James Wangui" userId="f84814b0-45e4-42a7-8adf-74e3160de420" providerId="ADAL" clId="{87F4E3B2-F0F7-4F5F-92CC-65E0A4949206}" dt="2022-02-01T23:43:28.099" v="6"/>
          <ac:picMkLst>
            <pc:docMk/>
            <pc:sldMk cId="154577426" sldId="257"/>
            <ac:picMk id="4" creationId="{2F82A8EE-D4AC-4DFC-A9B9-33CFE52FE030}"/>
          </ac:picMkLst>
        </pc:picChg>
        <pc:picChg chg="mod">
          <ac:chgData name="James Wangui" userId="f84814b0-45e4-42a7-8adf-74e3160de420" providerId="ADAL" clId="{87F4E3B2-F0F7-4F5F-92CC-65E0A4949206}" dt="2022-02-01T23:43:28.099" v="6"/>
          <ac:picMkLst>
            <pc:docMk/>
            <pc:sldMk cId="154577426" sldId="257"/>
            <ac:picMk id="20" creationId="{FAB7C546-A42D-40A5-B96D-029407382022}"/>
          </ac:picMkLst>
        </pc:picChg>
        <pc:cxnChg chg="mod">
          <ac:chgData name="James Wangui" userId="f84814b0-45e4-42a7-8adf-74e3160de420" providerId="ADAL" clId="{87F4E3B2-F0F7-4F5F-92CC-65E0A4949206}" dt="2022-02-01T23:43:28.099" v="6"/>
          <ac:cxnSpMkLst>
            <pc:docMk/>
            <pc:sldMk cId="154577426" sldId="257"/>
            <ac:cxnSpMk id="14" creationId="{135A4A5A-D0F4-4CB4-AAFE-F8543A6ED727}"/>
          </ac:cxnSpMkLst>
        </pc:cxnChg>
      </pc:sldChg>
      <pc:sldChg chg="addSp delSp modSp new mod setBg modClrScheme chgLayout">
        <pc:chgData name="James Wangui" userId="f84814b0-45e4-42a7-8adf-74e3160de420" providerId="ADAL" clId="{87F4E3B2-F0F7-4F5F-92CC-65E0A4949206}" dt="2022-02-03T22:09:23.871" v="2059" actId="1076"/>
        <pc:sldMkLst>
          <pc:docMk/>
          <pc:sldMk cId="1655686810" sldId="258"/>
        </pc:sldMkLst>
        <pc:spChg chg="del">
          <ac:chgData name="James Wangui" userId="f84814b0-45e4-42a7-8adf-74e3160de420" providerId="ADAL" clId="{87F4E3B2-F0F7-4F5F-92CC-65E0A4949206}" dt="2022-02-01T23:41:56.476" v="5" actId="6264"/>
          <ac:spMkLst>
            <pc:docMk/>
            <pc:sldMk cId="1655686810" sldId="258"/>
            <ac:spMk id="2" creationId="{BDB5B657-E49B-47AE-83A3-863E1DC951E0}"/>
          </ac:spMkLst>
        </pc:spChg>
        <pc:spChg chg="del">
          <ac:chgData name="James Wangui" userId="f84814b0-45e4-42a7-8adf-74e3160de420" providerId="ADAL" clId="{87F4E3B2-F0F7-4F5F-92CC-65E0A4949206}" dt="2022-02-01T23:41:56.476" v="5" actId="6264"/>
          <ac:spMkLst>
            <pc:docMk/>
            <pc:sldMk cId="1655686810" sldId="258"/>
            <ac:spMk id="3" creationId="{BBA429F2-C16B-4DB0-BA07-81B469A55023}"/>
          </ac:spMkLst>
        </pc:spChg>
        <pc:spChg chg="del">
          <ac:chgData name="James Wangui" userId="f84814b0-45e4-42a7-8adf-74e3160de420" providerId="ADAL" clId="{87F4E3B2-F0F7-4F5F-92CC-65E0A4949206}" dt="2022-02-01T23:41:56.476" v="5" actId="6264"/>
          <ac:spMkLst>
            <pc:docMk/>
            <pc:sldMk cId="1655686810" sldId="258"/>
            <ac:spMk id="4" creationId="{CFDEFA14-C7BB-41C3-8323-A42A4E46C387}"/>
          </ac:spMkLst>
        </pc:spChg>
        <pc:spChg chg="del">
          <ac:chgData name="James Wangui" userId="f84814b0-45e4-42a7-8adf-74e3160de420" providerId="ADAL" clId="{87F4E3B2-F0F7-4F5F-92CC-65E0A4949206}" dt="2022-02-01T23:41:56.476" v="5" actId="6264"/>
          <ac:spMkLst>
            <pc:docMk/>
            <pc:sldMk cId="1655686810" sldId="258"/>
            <ac:spMk id="5" creationId="{92818C70-1D99-4652-A2E6-6FF5684DE6F6}"/>
          </ac:spMkLst>
        </pc:spChg>
        <pc:spChg chg="del">
          <ac:chgData name="James Wangui" userId="f84814b0-45e4-42a7-8adf-74e3160de420" providerId="ADAL" clId="{87F4E3B2-F0F7-4F5F-92CC-65E0A4949206}" dt="2022-02-01T23:41:56.476" v="5" actId="6264"/>
          <ac:spMkLst>
            <pc:docMk/>
            <pc:sldMk cId="1655686810" sldId="258"/>
            <ac:spMk id="6" creationId="{0097ECA3-6E05-49E8-9DCE-DD7266D01EE1}"/>
          </ac:spMkLst>
        </pc:spChg>
        <pc:spChg chg="add del mod ord">
          <ac:chgData name="James Wangui" userId="f84814b0-45e4-42a7-8adf-74e3160de420" providerId="ADAL" clId="{87F4E3B2-F0F7-4F5F-92CC-65E0A4949206}" dt="2022-02-01T23:44:44.152" v="13" actId="478"/>
          <ac:spMkLst>
            <pc:docMk/>
            <pc:sldMk cId="1655686810" sldId="258"/>
            <ac:spMk id="7" creationId="{F4357EDE-9CF0-45F3-AFC1-CD3046B3F8DA}"/>
          </ac:spMkLst>
        </pc:spChg>
        <pc:spChg chg="add del mod ord">
          <ac:chgData name="James Wangui" userId="f84814b0-45e4-42a7-8adf-74e3160de420" providerId="ADAL" clId="{87F4E3B2-F0F7-4F5F-92CC-65E0A4949206}" dt="2022-02-01T23:44:48.924" v="14" actId="478"/>
          <ac:spMkLst>
            <pc:docMk/>
            <pc:sldMk cId="1655686810" sldId="258"/>
            <ac:spMk id="8" creationId="{C7B67213-BE22-45C8-8117-CF6F66A1C006}"/>
          </ac:spMkLst>
        </pc:spChg>
        <pc:spChg chg="add del mod ord">
          <ac:chgData name="James Wangui" userId="f84814b0-45e4-42a7-8adf-74e3160de420" providerId="ADAL" clId="{87F4E3B2-F0F7-4F5F-92CC-65E0A4949206}" dt="2022-02-01T23:44:48.924" v="14" actId="478"/>
          <ac:spMkLst>
            <pc:docMk/>
            <pc:sldMk cId="1655686810" sldId="258"/>
            <ac:spMk id="9" creationId="{FE63ED29-DF17-4045-BC56-AB14FCBE488B}"/>
          </ac:spMkLst>
        </pc:spChg>
        <pc:spChg chg="add del mod ord">
          <ac:chgData name="James Wangui" userId="f84814b0-45e4-42a7-8adf-74e3160de420" providerId="ADAL" clId="{87F4E3B2-F0F7-4F5F-92CC-65E0A4949206}" dt="2022-02-01T23:44:48.924" v="14" actId="478"/>
          <ac:spMkLst>
            <pc:docMk/>
            <pc:sldMk cId="1655686810" sldId="258"/>
            <ac:spMk id="10" creationId="{88518BB8-F972-4774-A029-C38F67379BF1}"/>
          </ac:spMkLst>
        </pc:spChg>
        <pc:spChg chg="add del mod ord">
          <ac:chgData name="James Wangui" userId="f84814b0-45e4-42a7-8adf-74e3160de420" providerId="ADAL" clId="{87F4E3B2-F0F7-4F5F-92CC-65E0A4949206}" dt="2022-02-01T23:44:48.924" v="14" actId="478"/>
          <ac:spMkLst>
            <pc:docMk/>
            <pc:sldMk cId="1655686810" sldId="258"/>
            <ac:spMk id="11" creationId="{63A7BFE8-AFEE-4127-9B1C-F29C4FD945D4}"/>
          </ac:spMkLst>
        </pc:spChg>
        <pc:spChg chg="add mod ord">
          <ac:chgData name="James Wangui" userId="f84814b0-45e4-42a7-8adf-74e3160de420" providerId="ADAL" clId="{87F4E3B2-F0F7-4F5F-92CC-65E0A4949206}" dt="2022-02-02T01:55:28.421" v="1574" actId="1035"/>
          <ac:spMkLst>
            <pc:docMk/>
            <pc:sldMk cId="1655686810" sldId="258"/>
            <ac:spMk id="16" creationId="{94F3B52C-7B80-4687-9ED1-C1C88818D9EB}"/>
          </ac:spMkLst>
        </pc:spChg>
        <pc:spChg chg="add mod">
          <ac:chgData name="James Wangui" userId="f84814b0-45e4-42a7-8adf-74e3160de420" providerId="ADAL" clId="{87F4E3B2-F0F7-4F5F-92CC-65E0A4949206}" dt="2022-02-02T01:55:42.123" v="1580" actId="1035"/>
          <ac:spMkLst>
            <pc:docMk/>
            <pc:sldMk cId="1655686810" sldId="258"/>
            <ac:spMk id="17" creationId="{77D9680B-BB90-45F5-8981-A79180E22768}"/>
          </ac:spMkLst>
        </pc:spChg>
        <pc:spChg chg="add del mod">
          <ac:chgData name="James Wangui" userId="f84814b0-45e4-42a7-8adf-74e3160de420" providerId="ADAL" clId="{87F4E3B2-F0F7-4F5F-92CC-65E0A4949206}" dt="2022-02-01T23:58:13.879" v="433"/>
          <ac:spMkLst>
            <pc:docMk/>
            <pc:sldMk cId="1655686810" sldId="258"/>
            <ac:spMk id="20" creationId="{B9FE313E-4726-4D20-B04A-F3A5B4AC67A5}"/>
          </ac:spMkLst>
        </pc:spChg>
        <pc:spChg chg="add del mod">
          <ac:chgData name="James Wangui" userId="f84814b0-45e4-42a7-8adf-74e3160de420" providerId="ADAL" clId="{87F4E3B2-F0F7-4F5F-92CC-65E0A4949206}" dt="2022-02-01T23:58:12.337" v="429"/>
          <ac:spMkLst>
            <pc:docMk/>
            <pc:sldMk cId="1655686810" sldId="258"/>
            <ac:spMk id="21" creationId="{6F89CA86-6DF4-4D11-890B-F78530DA6E1A}"/>
          </ac:spMkLst>
        </pc:spChg>
        <pc:spChg chg="add del mod">
          <ac:chgData name="James Wangui" userId="f84814b0-45e4-42a7-8adf-74e3160de420" providerId="ADAL" clId="{87F4E3B2-F0F7-4F5F-92CC-65E0A4949206}" dt="2022-02-01T23:58:11.577" v="426"/>
          <ac:spMkLst>
            <pc:docMk/>
            <pc:sldMk cId="1655686810" sldId="258"/>
            <ac:spMk id="22" creationId="{1DD97A85-1E39-4B08-963E-19A50517397A}"/>
          </ac:spMkLst>
        </pc:spChg>
        <pc:spChg chg="add del mod">
          <ac:chgData name="James Wangui" userId="f84814b0-45e4-42a7-8adf-74e3160de420" providerId="ADAL" clId="{87F4E3B2-F0F7-4F5F-92CC-65E0A4949206}" dt="2022-02-01T23:58:10.955" v="423"/>
          <ac:spMkLst>
            <pc:docMk/>
            <pc:sldMk cId="1655686810" sldId="258"/>
            <ac:spMk id="23" creationId="{A3A576C1-6B56-4CCA-B150-562CD8191D38}"/>
          </ac:spMkLst>
        </pc:spChg>
        <pc:spChg chg="add del mod">
          <ac:chgData name="James Wangui" userId="f84814b0-45e4-42a7-8adf-74e3160de420" providerId="ADAL" clId="{87F4E3B2-F0F7-4F5F-92CC-65E0A4949206}" dt="2022-02-01T23:58:10.609" v="421"/>
          <ac:spMkLst>
            <pc:docMk/>
            <pc:sldMk cId="1655686810" sldId="258"/>
            <ac:spMk id="24" creationId="{1FDA921A-7AB1-4E94-BD0C-BE08F132F408}"/>
          </ac:spMkLst>
        </pc:spChg>
        <pc:spChg chg="add del mod">
          <ac:chgData name="James Wangui" userId="f84814b0-45e4-42a7-8adf-74e3160de420" providerId="ADAL" clId="{87F4E3B2-F0F7-4F5F-92CC-65E0A4949206}" dt="2022-02-01T23:58:10.307" v="419"/>
          <ac:spMkLst>
            <pc:docMk/>
            <pc:sldMk cId="1655686810" sldId="258"/>
            <ac:spMk id="25" creationId="{478DC87C-BF8C-42B6-960D-9C98B4D5555E}"/>
          </ac:spMkLst>
        </pc:spChg>
        <pc:spChg chg="add del mod ord">
          <ac:chgData name="James Wangui" userId="f84814b0-45e4-42a7-8adf-74e3160de420" providerId="ADAL" clId="{87F4E3B2-F0F7-4F5F-92CC-65E0A4949206}" dt="2022-02-01T23:59:14.534" v="441" actId="700"/>
          <ac:spMkLst>
            <pc:docMk/>
            <pc:sldMk cId="1655686810" sldId="258"/>
            <ac:spMk id="27" creationId="{93B4F76B-1B28-4987-9C9A-205E663EE097}"/>
          </ac:spMkLst>
        </pc:spChg>
        <pc:spChg chg="add del mod ord">
          <ac:chgData name="James Wangui" userId="f84814b0-45e4-42a7-8adf-74e3160de420" providerId="ADAL" clId="{87F4E3B2-F0F7-4F5F-92CC-65E0A4949206}" dt="2022-02-01T23:59:14.534" v="441" actId="700"/>
          <ac:spMkLst>
            <pc:docMk/>
            <pc:sldMk cId="1655686810" sldId="258"/>
            <ac:spMk id="28" creationId="{27DB4C2D-E915-4974-A8F9-F083DED4B7EC}"/>
          </ac:spMkLst>
        </pc:spChg>
        <pc:spChg chg="add mod">
          <ac:chgData name="James Wangui" userId="f84814b0-45e4-42a7-8adf-74e3160de420" providerId="ADAL" clId="{87F4E3B2-F0F7-4F5F-92CC-65E0A4949206}" dt="2022-02-02T01:08:44.512" v="1525" actId="2085"/>
          <ac:spMkLst>
            <pc:docMk/>
            <pc:sldMk cId="1655686810" sldId="258"/>
            <ac:spMk id="29" creationId="{A147A7E5-3481-4DA1-AB4A-A9CC14C45938}"/>
          </ac:spMkLst>
        </pc:spChg>
        <pc:spChg chg="add mod">
          <ac:chgData name="James Wangui" userId="f84814b0-45e4-42a7-8adf-74e3160de420" providerId="ADAL" clId="{87F4E3B2-F0F7-4F5F-92CC-65E0A4949206}" dt="2022-02-02T01:08:44.512" v="1525" actId="2085"/>
          <ac:spMkLst>
            <pc:docMk/>
            <pc:sldMk cId="1655686810" sldId="258"/>
            <ac:spMk id="30" creationId="{EDB80F93-C57C-48ED-86ED-C9B0F8A4CBD0}"/>
          </ac:spMkLst>
        </pc:spChg>
        <pc:spChg chg="add mod">
          <ac:chgData name="James Wangui" userId="f84814b0-45e4-42a7-8adf-74e3160de420" providerId="ADAL" clId="{87F4E3B2-F0F7-4F5F-92CC-65E0A4949206}" dt="2022-02-02T01:08:44.512" v="1525" actId="2085"/>
          <ac:spMkLst>
            <pc:docMk/>
            <pc:sldMk cId="1655686810" sldId="258"/>
            <ac:spMk id="31" creationId="{11F89F33-0345-478E-9150-560A0584F5AA}"/>
          </ac:spMkLst>
        </pc:spChg>
        <pc:spChg chg="add mod">
          <ac:chgData name="James Wangui" userId="f84814b0-45e4-42a7-8adf-74e3160de420" providerId="ADAL" clId="{87F4E3B2-F0F7-4F5F-92CC-65E0A4949206}" dt="2022-02-02T01:53:44.341" v="1532" actId="14100"/>
          <ac:spMkLst>
            <pc:docMk/>
            <pc:sldMk cId="1655686810" sldId="258"/>
            <ac:spMk id="32" creationId="{AA3BABAF-3111-4A74-881B-28C2688ECD86}"/>
          </ac:spMkLst>
        </pc:spChg>
        <pc:spChg chg="add mod">
          <ac:chgData name="James Wangui" userId="f84814b0-45e4-42a7-8adf-74e3160de420" providerId="ADAL" clId="{87F4E3B2-F0F7-4F5F-92CC-65E0A4949206}" dt="2022-02-02T01:54:08.173" v="1544" actId="1036"/>
          <ac:spMkLst>
            <pc:docMk/>
            <pc:sldMk cId="1655686810" sldId="258"/>
            <ac:spMk id="33" creationId="{79AA929F-42EC-4307-AB49-5F4097FA0503}"/>
          </ac:spMkLst>
        </pc:spChg>
        <pc:spChg chg="add mod">
          <ac:chgData name="James Wangui" userId="f84814b0-45e4-42a7-8adf-74e3160de420" providerId="ADAL" clId="{87F4E3B2-F0F7-4F5F-92CC-65E0A4949206}" dt="2022-02-03T21:43:47.199" v="1875" actId="1035"/>
          <ac:spMkLst>
            <pc:docMk/>
            <pc:sldMk cId="1655686810" sldId="258"/>
            <ac:spMk id="34" creationId="{4FA92C07-5880-4D4B-9056-388D2E05CC13}"/>
          </ac:spMkLst>
        </pc:spChg>
        <pc:spChg chg="mod">
          <ac:chgData name="James Wangui" userId="f84814b0-45e4-42a7-8adf-74e3160de420" providerId="ADAL" clId="{87F4E3B2-F0F7-4F5F-92CC-65E0A4949206}" dt="2022-02-03T22:09:23.871" v="2059" actId="1076"/>
          <ac:spMkLst>
            <pc:docMk/>
            <pc:sldMk cId="1655686810" sldId="258"/>
            <ac:spMk id="37" creationId="{56B9A139-7EAC-4C71-B4FA-E7A35FB1D0ED}"/>
          </ac:spMkLst>
        </pc:spChg>
        <pc:spChg chg="add mod">
          <ac:chgData name="James Wangui" userId="f84814b0-45e4-42a7-8adf-74e3160de420" providerId="ADAL" clId="{87F4E3B2-F0F7-4F5F-92CC-65E0A4949206}" dt="2022-02-03T21:43:52.527" v="1879" actId="1036"/>
          <ac:spMkLst>
            <pc:docMk/>
            <pc:sldMk cId="1655686810" sldId="258"/>
            <ac:spMk id="38" creationId="{9768881E-7E25-4EB2-8A84-C31487D0B7C2}"/>
          </ac:spMkLst>
        </pc:spChg>
        <pc:spChg chg="add mod">
          <ac:chgData name="James Wangui" userId="f84814b0-45e4-42a7-8adf-74e3160de420" providerId="ADAL" clId="{87F4E3B2-F0F7-4F5F-92CC-65E0A4949206}" dt="2022-02-03T21:43:59.173" v="1883" actId="1035"/>
          <ac:spMkLst>
            <pc:docMk/>
            <pc:sldMk cId="1655686810" sldId="258"/>
            <ac:spMk id="39" creationId="{EFD860F0-43F3-4F9C-9DB6-222BBAC6EBAD}"/>
          </ac:spMkLst>
        </pc:spChg>
        <pc:spChg chg="add mod">
          <ac:chgData name="James Wangui" userId="f84814b0-45e4-42a7-8adf-74e3160de420" providerId="ADAL" clId="{87F4E3B2-F0F7-4F5F-92CC-65E0A4949206}" dt="2022-02-03T21:44:03.346" v="1888" actId="1035"/>
          <ac:spMkLst>
            <pc:docMk/>
            <pc:sldMk cId="1655686810" sldId="258"/>
            <ac:spMk id="40" creationId="{8C226B26-F9BA-4C4A-BF9A-32C65C1DC2F5}"/>
          </ac:spMkLst>
        </pc:spChg>
        <pc:spChg chg="add mod">
          <ac:chgData name="James Wangui" userId="f84814b0-45e4-42a7-8adf-74e3160de420" providerId="ADAL" clId="{87F4E3B2-F0F7-4F5F-92CC-65E0A4949206}" dt="2022-02-02T01:54:00.160" v="1536" actId="1035"/>
          <ac:spMkLst>
            <pc:docMk/>
            <pc:sldMk cId="1655686810" sldId="258"/>
            <ac:spMk id="41" creationId="{851D5B07-7C37-4B1F-881E-B54495468201}"/>
          </ac:spMkLst>
        </pc:spChg>
        <pc:spChg chg="add mod">
          <ac:chgData name="James Wangui" userId="f84814b0-45e4-42a7-8adf-74e3160de420" providerId="ADAL" clId="{87F4E3B2-F0F7-4F5F-92CC-65E0A4949206}" dt="2022-02-03T21:44:10.594" v="1896" actId="1036"/>
          <ac:spMkLst>
            <pc:docMk/>
            <pc:sldMk cId="1655686810" sldId="258"/>
            <ac:spMk id="44" creationId="{B266E490-B54B-445A-9CD2-C205D29BBAE8}"/>
          </ac:spMkLst>
        </pc:spChg>
        <pc:spChg chg="add mod">
          <ac:chgData name="James Wangui" userId="f84814b0-45e4-42a7-8adf-74e3160de420" providerId="ADAL" clId="{87F4E3B2-F0F7-4F5F-92CC-65E0A4949206}" dt="2022-02-03T22:09:01.989" v="2056" actId="1036"/>
          <ac:spMkLst>
            <pc:docMk/>
            <pc:sldMk cId="1655686810" sldId="258"/>
            <ac:spMk id="46" creationId="{9840B6E7-A15B-4784-A859-D0A42BBF66AD}"/>
          </ac:spMkLst>
        </pc:spChg>
        <pc:spChg chg="add mod">
          <ac:chgData name="James Wangui" userId="f84814b0-45e4-42a7-8adf-74e3160de420" providerId="ADAL" clId="{87F4E3B2-F0F7-4F5F-92CC-65E0A4949206}" dt="2022-02-03T22:08:29.083" v="2051" actId="20577"/>
          <ac:spMkLst>
            <pc:docMk/>
            <pc:sldMk cId="1655686810" sldId="258"/>
            <ac:spMk id="47" creationId="{F630FB76-93F5-4B3A-AE2D-92662A63BC46}"/>
          </ac:spMkLst>
        </pc:spChg>
        <pc:spChg chg="add del mod">
          <ac:chgData name="James Wangui" userId="f84814b0-45e4-42a7-8adf-74e3160de420" providerId="ADAL" clId="{87F4E3B2-F0F7-4F5F-92CC-65E0A4949206}" dt="2022-02-02T01:00:05.018" v="1075" actId="478"/>
          <ac:spMkLst>
            <pc:docMk/>
            <pc:sldMk cId="1655686810" sldId="258"/>
            <ac:spMk id="48" creationId="{E4294795-7039-4C39-994A-E56A84921C4D}"/>
          </ac:spMkLst>
        </pc:spChg>
        <pc:spChg chg="mod">
          <ac:chgData name="James Wangui" userId="f84814b0-45e4-42a7-8adf-74e3160de420" providerId="ADAL" clId="{87F4E3B2-F0F7-4F5F-92CC-65E0A4949206}" dt="2022-02-02T00:56:33.578" v="912" actId="1035"/>
          <ac:spMkLst>
            <pc:docMk/>
            <pc:sldMk cId="1655686810" sldId="258"/>
            <ac:spMk id="51" creationId="{793E0DB4-1C81-47DB-B64A-32C26D9A2903}"/>
          </ac:spMkLst>
        </pc:spChg>
        <pc:spChg chg="add mod">
          <ac:chgData name="James Wangui" userId="f84814b0-45e4-42a7-8adf-74e3160de420" providerId="ADAL" clId="{87F4E3B2-F0F7-4F5F-92CC-65E0A4949206}" dt="2022-02-02T01:54:30.438" v="1555" actId="1035"/>
          <ac:spMkLst>
            <pc:docMk/>
            <pc:sldMk cId="1655686810" sldId="258"/>
            <ac:spMk id="52" creationId="{A910F97D-F0F4-4582-B89C-19D93555633A}"/>
          </ac:spMkLst>
        </pc:spChg>
        <pc:spChg chg="add mod">
          <ac:chgData name="James Wangui" userId="f84814b0-45e4-42a7-8adf-74e3160de420" providerId="ADAL" clId="{87F4E3B2-F0F7-4F5F-92CC-65E0A4949206}" dt="2022-02-02T01:54:34.626" v="1558" actId="1035"/>
          <ac:spMkLst>
            <pc:docMk/>
            <pc:sldMk cId="1655686810" sldId="258"/>
            <ac:spMk id="53" creationId="{1B659971-75F1-40C5-B444-D28FC7177AC6}"/>
          </ac:spMkLst>
        </pc:spChg>
        <pc:spChg chg="add mod">
          <ac:chgData name="James Wangui" userId="f84814b0-45e4-42a7-8adf-74e3160de420" providerId="ADAL" clId="{87F4E3B2-F0F7-4F5F-92CC-65E0A4949206}" dt="2022-02-02T01:54:39.510" v="1562" actId="1035"/>
          <ac:spMkLst>
            <pc:docMk/>
            <pc:sldMk cId="1655686810" sldId="258"/>
            <ac:spMk id="54" creationId="{CD5F721E-2CE9-4326-A553-99DA87121041}"/>
          </ac:spMkLst>
        </pc:spChg>
        <pc:spChg chg="add mod">
          <ac:chgData name="James Wangui" userId="f84814b0-45e4-42a7-8adf-74e3160de420" providerId="ADAL" clId="{87F4E3B2-F0F7-4F5F-92CC-65E0A4949206}" dt="2022-02-02T01:54:43.507" v="1565" actId="1035"/>
          <ac:spMkLst>
            <pc:docMk/>
            <pc:sldMk cId="1655686810" sldId="258"/>
            <ac:spMk id="55" creationId="{17E9AAEE-8887-4521-AA79-6BA7115966B7}"/>
          </ac:spMkLst>
        </pc:spChg>
        <pc:grpChg chg="add mod">
          <ac:chgData name="James Wangui" userId="f84814b0-45e4-42a7-8adf-74e3160de420" providerId="ADAL" clId="{87F4E3B2-F0F7-4F5F-92CC-65E0A4949206}" dt="2022-02-03T22:04:57.598" v="1987" actId="1035"/>
          <ac:grpSpMkLst>
            <pc:docMk/>
            <pc:sldMk cId="1655686810" sldId="258"/>
            <ac:grpSpMk id="35" creationId="{432864D2-1C87-4DBE-8CBF-6E8F2F7065FC}"/>
          </ac:grpSpMkLst>
        </pc:grpChg>
        <pc:grpChg chg="add mod">
          <ac:chgData name="James Wangui" userId="f84814b0-45e4-42a7-8adf-74e3160de420" providerId="ADAL" clId="{87F4E3B2-F0F7-4F5F-92CC-65E0A4949206}" dt="2022-02-02T01:54:24.190" v="1552" actId="1035"/>
          <ac:grpSpMkLst>
            <pc:docMk/>
            <pc:sldMk cId="1655686810" sldId="258"/>
            <ac:grpSpMk id="49" creationId="{BA234B16-65A1-4991-97A7-67D92977AFC2}"/>
          </ac:grpSpMkLst>
        </pc:grpChg>
        <pc:graphicFrameChg chg="add del mod">
          <ac:chgData name="James Wangui" userId="f84814b0-45e4-42a7-8adf-74e3160de420" providerId="ADAL" clId="{87F4E3B2-F0F7-4F5F-92CC-65E0A4949206}" dt="2022-02-01T23:58:09.682" v="417"/>
          <ac:graphicFrameMkLst>
            <pc:docMk/>
            <pc:sldMk cId="1655686810" sldId="258"/>
            <ac:graphicFrameMk id="26" creationId="{66320859-378F-4318-8204-1AF6752E9503}"/>
          </ac:graphicFrameMkLst>
        </pc:graphicFrameChg>
        <pc:graphicFrameChg chg="add del mod">
          <ac:chgData name="James Wangui" userId="f84814b0-45e4-42a7-8adf-74e3160de420" providerId="ADAL" clId="{87F4E3B2-F0F7-4F5F-92CC-65E0A4949206}" dt="2022-02-02T00:41:19.768" v="556"/>
          <ac:graphicFrameMkLst>
            <pc:docMk/>
            <pc:sldMk cId="1655686810" sldId="258"/>
            <ac:graphicFrameMk id="42" creationId="{417F5D84-F8EA-4733-ADEC-075A984175BC}"/>
          </ac:graphicFrameMkLst>
        </pc:graphicFrameChg>
        <pc:graphicFrameChg chg="add del mod modGraphic">
          <ac:chgData name="James Wangui" userId="f84814b0-45e4-42a7-8adf-74e3160de420" providerId="ADAL" clId="{87F4E3B2-F0F7-4F5F-92CC-65E0A4949206}" dt="2022-02-02T00:47:28.021" v="760" actId="478"/>
          <ac:graphicFrameMkLst>
            <pc:docMk/>
            <pc:sldMk cId="1655686810" sldId="258"/>
            <ac:graphicFrameMk id="43" creationId="{DA0E281F-BB8F-4F2B-AB3F-77B27BCADB30}"/>
          </ac:graphicFrameMkLst>
        </pc:graphicFrameChg>
        <pc:graphicFrameChg chg="add mod modGraphic">
          <ac:chgData name="James Wangui" userId="f84814b0-45e4-42a7-8adf-74e3160de420" providerId="ADAL" clId="{87F4E3B2-F0F7-4F5F-92CC-65E0A4949206}" dt="2022-02-03T22:06:41.428" v="2011" actId="20577"/>
          <ac:graphicFrameMkLst>
            <pc:docMk/>
            <pc:sldMk cId="1655686810" sldId="258"/>
            <ac:graphicFrameMk id="45" creationId="{6F0BB182-6837-4348-B88E-57D6198B30CD}"/>
          </ac:graphicFrameMkLst>
        </pc:graphicFrameChg>
        <pc:graphicFrameChg chg="mod">
          <ac:chgData name="James Wangui" userId="f84814b0-45e4-42a7-8adf-74e3160de420" providerId="ADAL" clId="{87F4E3B2-F0F7-4F5F-92CC-65E0A4949206}" dt="2022-02-02T01:11:52.736" v="1530"/>
          <ac:graphicFrameMkLst>
            <pc:docMk/>
            <pc:sldMk cId="1655686810" sldId="258"/>
            <ac:graphicFrameMk id="50" creationId="{9EF7AFE2-EAD0-4D0B-A4CD-5276E159C129}"/>
          </ac:graphicFrameMkLst>
        </pc:graphicFrameChg>
        <pc:picChg chg="add mod modCrop">
          <ac:chgData name="James Wangui" userId="f84814b0-45e4-42a7-8adf-74e3160de420" providerId="ADAL" clId="{87F4E3B2-F0F7-4F5F-92CC-65E0A4949206}" dt="2022-02-03T21:59:13.922" v="1971" actId="14100"/>
          <ac:picMkLst>
            <pc:docMk/>
            <pc:sldMk cId="1655686810" sldId="258"/>
            <ac:picMk id="3" creationId="{C70AAD98-BDE8-47D1-94DB-F181FD26FA70}"/>
          </ac:picMkLst>
        </pc:picChg>
        <pc:picChg chg="add del mod">
          <ac:chgData name="James Wangui" userId="f84814b0-45e4-42a7-8adf-74e3160de420" providerId="ADAL" clId="{87F4E3B2-F0F7-4F5F-92CC-65E0A4949206}" dt="2022-02-01T23:49:55.627" v="29" actId="478"/>
          <ac:picMkLst>
            <pc:docMk/>
            <pc:sldMk cId="1655686810" sldId="258"/>
            <ac:picMk id="12" creationId="{57854F4D-60A5-41D3-B296-019F1FB15F48}"/>
          </ac:picMkLst>
        </pc:picChg>
        <pc:picChg chg="add del">
          <ac:chgData name="James Wangui" userId="f84814b0-45e4-42a7-8adf-74e3160de420" providerId="ADAL" clId="{87F4E3B2-F0F7-4F5F-92CC-65E0A4949206}" dt="2022-02-01T23:47:46.261" v="19" actId="478"/>
          <ac:picMkLst>
            <pc:docMk/>
            <pc:sldMk cId="1655686810" sldId="258"/>
            <ac:picMk id="13" creationId="{91D8E569-8B67-4FB7-A5A2-0450F896F86C}"/>
          </ac:picMkLst>
        </pc:picChg>
        <pc:picChg chg="add mod modCrop">
          <ac:chgData name="James Wangui" userId="f84814b0-45e4-42a7-8adf-74e3160de420" providerId="ADAL" clId="{87F4E3B2-F0F7-4F5F-92CC-65E0A4949206}" dt="2022-02-03T22:00:47.048" v="1976" actId="1036"/>
          <ac:picMkLst>
            <pc:docMk/>
            <pc:sldMk cId="1655686810" sldId="258"/>
            <ac:picMk id="15" creationId="{39A60D66-4152-4080-ABF2-F851867541E0}"/>
          </ac:picMkLst>
        </pc:picChg>
        <pc:picChg chg="mod">
          <ac:chgData name="James Wangui" userId="f84814b0-45e4-42a7-8adf-74e3160de420" providerId="ADAL" clId="{87F4E3B2-F0F7-4F5F-92CC-65E0A4949206}" dt="2022-02-03T22:09:12.622" v="2058" actId="14100"/>
          <ac:picMkLst>
            <pc:docMk/>
            <pc:sldMk cId="1655686810" sldId="258"/>
            <ac:picMk id="36" creationId="{537AF2A0-2BD6-48D0-9224-F2BD6330165E}"/>
          </ac:picMkLst>
        </pc:picChg>
        <pc:picChg chg="add del mod modCrop">
          <ac:chgData name="James Wangui" userId="f84814b0-45e4-42a7-8adf-74e3160de420" providerId="ADAL" clId="{87F4E3B2-F0F7-4F5F-92CC-65E0A4949206}" dt="2022-02-02T01:59:29.439" v="1587" actId="478"/>
          <ac:picMkLst>
            <pc:docMk/>
            <pc:sldMk cId="1655686810" sldId="258"/>
            <ac:picMk id="56" creationId="{6716C71A-F9C6-4F92-9866-B291AD964294}"/>
          </ac:picMkLst>
        </pc:picChg>
        <pc:picChg chg="add del mod modCrop">
          <ac:chgData name="James Wangui" userId="f84814b0-45e4-42a7-8adf-74e3160de420" providerId="ADAL" clId="{87F4E3B2-F0F7-4F5F-92CC-65E0A4949206}" dt="2022-02-02T02:04:23.574" v="1637" actId="478"/>
          <ac:picMkLst>
            <pc:docMk/>
            <pc:sldMk cId="1655686810" sldId="258"/>
            <ac:picMk id="57" creationId="{642C4F24-C4DA-4C08-85E7-7F342C216B9D}"/>
          </ac:picMkLst>
        </pc:picChg>
        <pc:cxnChg chg="add mod">
          <ac:chgData name="James Wangui" userId="f84814b0-45e4-42a7-8adf-74e3160de420" providerId="ADAL" clId="{87F4E3B2-F0F7-4F5F-92CC-65E0A4949206}" dt="2022-02-02T01:05:42.663" v="1372" actId="1036"/>
          <ac:cxnSpMkLst>
            <pc:docMk/>
            <pc:sldMk cId="1655686810" sldId="258"/>
            <ac:cxnSpMk id="18" creationId="{2C7D0B2B-1549-48B6-B53A-C76C750F9C0A}"/>
          </ac:cxnSpMkLst>
        </pc:cxnChg>
      </pc:sldChg>
      <pc:sldMasterChg chg="modSp modSldLayout">
        <pc:chgData name="James Wangui" userId="f84814b0-45e4-42a7-8adf-74e3160de420" providerId="ADAL" clId="{87F4E3B2-F0F7-4F5F-92CC-65E0A4949206}" dt="2022-02-01T23:43:28.099" v="6"/>
        <pc:sldMasterMkLst>
          <pc:docMk/>
          <pc:sldMasterMk cId="1489584348" sldId="2147483648"/>
        </pc:sldMasterMkLst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asterMk cId="1489584348" sldId="2147483648"/>
            <ac:spMk id="2" creationId="{00000000-0000-0000-0000-000000000000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asterMk cId="1489584348" sldId="2147483648"/>
            <ac:spMk id="3" creationId="{00000000-0000-0000-0000-000000000000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asterMk cId="1489584348" sldId="2147483648"/>
            <ac:spMk id="4" creationId="{00000000-0000-0000-0000-000000000000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asterMk cId="1489584348" sldId="2147483648"/>
            <ac:spMk id="5" creationId="{00000000-0000-0000-0000-000000000000}"/>
          </ac:spMkLst>
        </pc:spChg>
        <pc:spChg chg="mod">
          <ac:chgData name="James Wangui" userId="f84814b0-45e4-42a7-8adf-74e3160de420" providerId="ADAL" clId="{87F4E3B2-F0F7-4F5F-92CC-65E0A4949206}" dt="2022-02-01T23:43:28.099" v="6"/>
          <ac:spMkLst>
            <pc:docMk/>
            <pc:sldMasterMk cId="1489584348" sldId="2147483648"/>
            <ac:spMk id="6" creationId="{00000000-0000-0000-0000-000000000000}"/>
          </ac:spMkLst>
        </pc:spChg>
        <pc:sldLayoutChg chg="modSp">
          <pc:chgData name="James Wangui" userId="f84814b0-45e4-42a7-8adf-74e3160de420" providerId="ADAL" clId="{87F4E3B2-F0F7-4F5F-92CC-65E0A4949206}" dt="2022-02-01T23:43:28.099" v="6"/>
          <pc:sldLayoutMkLst>
            <pc:docMk/>
            <pc:sldMasterMk cId="1489584348" sldId="2147483648"/>
            <pc:sldLayoutMk cId="2410880257" sldId="2147483649"/>
          </pc:sldLayoutMkLst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2410880257" sldId="2147483649"/>
              <ac:spMk id="2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2410880257" sldId="2147483649"/>
              <ac:spMk id="3" creationId="{00000000-0000-0000-0000-000000000000}"/>
            </ac:spMkLst>
          </pc:spChg>
        </pc:sldLayoutChg>
        <pc:sldLayoutChg chg="modSp">
          <pc:chgData name="James Wangui" userId="f84814b0-45e4-42a7-8adf-74e3160de420" providerId="ADAL" clId="{87F4E3B2-F0F7-4F5F-92CC-65E0A4949206}" dt="2022-02-01T23:43:28.099" v="6"/>
          <pc:sldLayoutMkLst>
            <pc:docMk/>
            <pc:sldMasterMk cId="1489584348" sldId="2147483648"/>
            <pc:sldLayoutMk cId="1997030326" sldId="2147483651"/>
          </pc:sldLayoutMkLst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1997030326" sldId="2147483651"/>
              <ac:spMk id="2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1997030326" sldId="2147483651"/>
              <ac:spMk id="3" creationId="{00000000-0000-0000-0000-000000000000}"/>
            </ac:spMkLst>
          </pc:spChg>
        </pc:sldLayoutChg>
        <pc:sldLayoutChg chg="modSp">
          <pc:chgData name="James Wangui" userId="f84814b0-45e4-42a7-8adf-74e3160de420" providerId="ADAL" clId="{87F4E3B2-F0F7-4F5F-92CC-65E0A4949206}" dt="2022-02-01T23:43:28.099" v="6"/>
          <pc:sldLayoutMkLst>
            <pc:docMk/>
            <pc:sldMasterMk cId="1489584348" sldId="2147483648"/>
            <pc:sldLayoutMk cId="528045552" sldId="2147483652"/>
          </pc:sldLayoutMkLst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528045552" sldId="2147483652"/>
              <ac:spMk id="3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528045552" sldId="2147483652"/>
              <ac:spMk id="4" creationId="{00000000-0000-0000-0000-000000000000}"/>
            </ac:spMkLst>
          </pc:spChg>
        </pc:sldLayoutChg>
        <pc:sldLayoutChg chg="modSp">
          <pc:chgData name="James Wangui" userId="f84814b0-45e4-42a7-8adf-74e3160de420" providerId="ADAL" clId="{87F4E3B2-F0F7-4F5F-92CC-65E0A4949206}" dt="2022-02-01T23:43:28.099" v="6"/>
          <pc:sldLayoutMkLst>
            <pc:docMk/>
            <pc:sldMasterMk cId="1489584348" sldId="2147483648"/>
            <pc:sldLayoutMk cId="1250540771" sldId="2147483653"/>
          </pc:sldLayoutMkLst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1250540771" sldId="2147483653"/>
              <ac:spMk id="2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1250540771" sldId="2147483653"/>
              <ac:spMk id="3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1250540771" sldId="2147483653"/>
              <ac:spMk id="4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1250540771" sldId="2147483653"/>
              <ac:spMk id="5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1250540771" sldId="2147483653"/>
              <ac:spMk id="6" creationId="{00000000-0000-0000-0000-000000000000}"/>
            </ac:spMkLst>
          </pc:spChg>
        </pc:sldLayoutChg>
        <pc:sldLayoutChg chg="modSp">
          <pc:chgData name="James Wangui" userId="f84814b0-45e4-42a7-8adf-74e3160de420" providerId="ADAL" clId="{87F4E3B2-F0F7-4F5F-92CC-65E0A4949206}" dt="2022-02-01T23:43:28.099" v="6"/>
          <pc:sldLayoutMkLst>
            <pc:docMk/>
            <pc:sldMasterMk cId="1489584348" sldId="2147483648"/>
            <pc:sldLayoutMk cId="248797188" sldId="2147483656"/>
          </pc:sldLayoutMkLst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248797188" sldId="2147483656"/>
              <ac:spMk id="2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248797188" sldId="2147483656"/>
              <ac:spMk id="3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248797188" sldId="2147483656"/>
              <ac:spMk id="4" creationId="{00000000-0000-0000-0000-000000000000}"/>
            </ac:spMkLst>
          </pc:spChg>
        </pc:sldLayoutChg>
        <pc:sldLayoutChg chg="modSp">
          <pc:chgData name="James Wangui" userId="f84814b0-45e4-42a7-8adf-74e3160de420" providerId="ADAL" clId="{87F4E3B2-F0F7-4F5F-92CC-65E0A4949206}" dt="2022-02-01T23:43:28.099" v="6"/>
          <pc:sldLayoutMkLst>
            <pc:docMk/>
            <pc:sldMasterMk cId="1489584348" sldId="2147483648"/>
            <pc:sldLayoutMk cId="3571397007" sldId="2147483657"/>
          </pc:sldLayoutMkLst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3571397007" sldId="2147483657"/>
              <ac:spMk id="2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3571397007" sldId="2147483657"/>
              <ac:spMk id="3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3571397007" sldId="2147483657"/>
              <ac:spMk id="4" creationId="{00000000-0000-0000-0000-000000000000}"/>
            </ac:spMkLst>
          </pc:spChg>
        </pc:sldLayoutChg>
        <pc:sldLayoutChg chg="modSp">
          <pc:chgData name="James Wangui" userId="f84814b0-45e4-42a7-8adf-74e3160de420" providerId="ADAL" clId="{87F4E3B2-F0F7-4F5F-92CC-65E0A4949206}" dt="2022-02-01T23:43:28.099" v="6"/>
          <pc:sldLayoutMkLst>
            <pc:docMk/>
            <pc:sldMasterMk cId="1489584348" sldId="2147483648"/>
            <pc:sldLayoutMk cId="1527421375" sldId="2147483659"/>
          </pc:sldLayoutMkLst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1527421375" sldId="2147483659"/>
              <ac:spMk id="2" creationId="{00000000-0000-0000-0000-000000000000}"/>
            </ac:spMkLst>
          </pc:spChg>
          <pc:spChg chg="mod">
            <ac:chgData name="James Wangui" userId="f84814b0-45e4-42a7-8adf-74e3160de420" providerId="ADAL" clId="{87F4E3B2-F0F7-4F5F-92CC-65E0A4949206}" dt="2022-02-01T23:43:28.099" v="6"/>
            <ac:spMkLst>
              <pc:docMk/>
              <pc:sldMasterMk cId="1489584348" sldId="2147483648"/>
              <pc:sldLayoutMk cId="1527421375" sldId="2147483659"/>
              <ac:spMk id="3" creationId="{00000000-0000-0000-0000-000000000000}"/>
            </ac:spMkLst>
          </pc:spChg>
        </pc:sldLayoutChg>
      </pc:sldMasterChg>
    </pc:docChg>
  </pc:docChgLst>
  <pc:docChgLst>
    <pc:chgData name="James Wangui" userId="f84814b0-45e4-42a7-8adf-74e3160de420" providerId="ADAL" clId="{68A81DF5-AFAA-4BC3-AB6E-22F4D3B12543}"/>
    <pc:docChg chg="custSel modSld">
      <pc:chgData name="James Wangui" userId="f84814b0-45e4-42a7-8adf-74e3160de420" providerId="ADAL" clId="{68A81DF5-AFAA-4BC3-AB6E-22F4D3B12543}" dt="2022-02-01T01:45:27.759" v="1137" actId="14100"/>
      <pc:docMkLst>
        <pc:docMk/>
      </pc:docMkLst>
      <pc:sldChg chg="delSp modSp mod">
        <pc:chgData name="James Wangui" userId="f84814b0-45e4-42a7-8adf-74e3160de420" providerId="ADAL" clId="{68A81DF5-AFAA-4BC3-AB6E-22F4D3B12543}" dt="2022-02-01T01:45:27.759" v="1137" actId="14100"/>
        <pc:sldMkLst>
          <pc:docMk/>
          <pc:sldMk cId="154577426" sldId="257"/>
        </pc:sldMkLst>
        <pc:spChg chg="mod">
          <ac:chgData name="James Wangui" userId="f84814b0-45e4-42a7-8adf-74e3160de420" providerId="ADAL" clId="{68A81DF5-AFAA-4BC3-AB6E-22F4D3B12543}" dt="2022-02-01T01:44:02.312" v="1087" actId="14100"/>
          <ac:spMkLst>
            <pc:docMk/>
            <pc:sldMk cId="154577426" sldId="257"/>
            <ac:spMk id="12" creationId="{1FBE7F27-89A4-40A0-8A89-2BC792EA11CA}"/>
          </ac:spMkLst>
        </pc:spChg>
        <pc:spChg chg="mod">
          <ac:chgData name="James Wangui" userId="f84814b0-45e4-42a7-8adf-74e3160de420" providerId="ADAL" clId="{68A81DF5-AFAA-4BC3-AB6E-22F4D3B12543}" dt="2022-02-01T01:41:55.978" v="933" actId="1076"/>
          <ac:spMkLst>
            <pc:docMk/>
            <pc:sldMk cId="154577426" sldId="257"/>
            <ac:spMk id="15" creationId="{431C2949-EC00-407A-B723-94262FC9C2D8}"/>
          </ac:spMkLst>
        </pc:spChg>
        <pc:spChg chg="mod">
          <ac:chgData name="James Wangui" userId="f84814b0-45e4-42a7-8adf-74e3160de420" providerId="ADAL" clId="{68A81DF5-AFAA-4BC3-AB6E-22F4D3B12543}" dt="2022-02-01T01:42:28.850" v="947" actId="1076"/>
          <ac:spMkLst>
            <pc:docMk/>
            <pc:sldMk cId="154577426" sldId="257"/>
            <ac:spMk id="16" creationId="{2CAAC24E-FE3D-4B30-AB9A-C5BCEABA8781}"/>
          </ac:spMkLst>
        </pc:spChg>
        <pc:spChg chg="mod">
          <ac:chgData name="James Wangui" userId="f84814b0-45e4-42a7-8adf-74e3160de420" providerId="ADAL" clId="{68A81DF5-AFAA-4BC3-AB6E-22F4D3B12543}" dt="2022-02-01T01:42:42.663" v="997" actId="1035"/>
          <ac:spMkLst>
            <pc:docMk/>
            <pc:sldMk cId="154577426" sldId="257"/>
            <ac:spMk id="17" creationId="{A3BD0D12-149D-41D8-910A-6ABE76BBD6D7}"/>
          </ac:spMkLst>
        </pc:spChg>
        <pc:spChg chg="mod">
          <ac:chgData name="James Wangui" userId="f84814b0-45e4-42a7-8adf-74e3160de420" providerId="ADAL" clId="{68A81DF5-AFAA-4BC3-AB6E-22F4D3B12543}" dt="2022-02-01T01:05:20.689" v="131" actId="207"/>
          <ac:spMkLst>
            <pc:docMk/>
            <pc:sldMk cId="154577426" sldId="257"/>
            <ac:spMk id="21" creationId="{6176FB36-50A1-4461-863A-A53571FD33EC}"/>
          </ac:spMkLst>
        </pc:spChg>
        <pc:spChg chg="mod">
          <ac:chgData name="James Wangui" userId="f84814b0-45e4-42a7-8adf-74e3160de420" providerId="ADAL" clId="{68A81DF5-AFAA-4BC3-AB6E-22F4D3B12543}" dt="2022-02-01T01:42:36.105" v="948" actId="1076"/>
          <ac:spMkLst>
            <pc:docMk/>
            <pc:sldMk cId="154577426" sldId="257"/>
            <ac:spMk id="22" creationId="{731A20DC-D721-478C-9A3D-27E382BD6B72}"/>
          </ac:spMkLst>
        </pc:spChg>
        <pc:spChg chg="mod">
          <ac:chgData name="James Wangui" userId="f84814b0-45e4-42a7-8adf-74e3160de420" providerId="ADAL" clId="{68A81DF5-AFAA-4BC3-AB6E-22F4D3B12543}" dt="2022-02-01T01:45:27.759" v="1137" actId="14100"/>
          <ac:spMkLst>
            <pc:docMk/>
            <pc:sldMk cId="154577426" sldId="257"/>
            <ac:spMk id="24" creationId="{D6923C24-7428-47F6-AD3F-C49807F62BD1}"/>
          </ac:spMkLst>
        </pc:spChg>
        <pc:spChg chg="mod">
          <ac:chgData name="James Wangui" userId="f84814b0-45e4-42a7-8adf-74e3160de420" providerId="ADAL" clId="{68A81DF5-AFAA-4BC3-AB6E-22F4D3B12543}" dt="2022-02-01T01:43:54.857" v="1086" actId="1035"/>
          <ac:spMkLst>
            <pc:docMk/>
            <pc:sldMk cId="154577426" sldId="257"/>
            <ac:spMk id="25" creationId="{66AC96D4-BE21-431C-8146-C8EB888695EE}"/>
          </ac:spMkLst>
        </pc:spChg>
        <pc:spChg chg="mod">
          <ac:chgData name="James Wangui" userId="f84814b0-45e4-42a7-8adf-74e3160de420" providerId="ADAL" clId="{68A81DF5-AFAA-4BC3-AB6E-22F4D3B12543}" dt="2022-02-01T01:43:29.893" v="1071" actId="1036"/>
          <ac:spMkLst>
            <pc:docMk/>
            <pc:sldMk cId="154577426" sldId="257"/>
            <ac:spMk id="26" creationId="{F6A6E2D4-F567-4E05-B4F7-1C6E0B6A2305}"/>
          </ac:spMkLst>
        </pc:spChg>
        <pc:spChg chg="mod">
          <ac:chgData name="James Wangui" userId="f84814b0-45e4-42a7-8adf-74e3160de420" providerId="ADAL" clId="{68A81DF5-AFAA-4BC3-AB6E-22F4D3B12543}" dt="2022-02-01T01:43:41.677" v="1076" actId="1036"/>
          <ac:spMkLst>
            <pc:docMk/>
            <pc:sldMk cId="154577426" sldId="257"/>
            <ac:spMk id="27" creationId="{29EBC76C-46B6-4D89-84C0-CFD9D92C69E3}"/>
          </ac:spMkLst>
        </pc:spChg>
        <pc:spChg chg="mod">
          <ac:chgData name="James Wangui" userId="f84814b0-45e4-42a7-8adf-74e3160de420" providerId="ADAL" clId="{68A81DF5-AFAA-4BC3-AB6E-22F4D3B12543}" dt="2022-02-01T01:45:07.209" v="1119" actId="1036"/>
          <ac:spMkLst>
            <pc:docMk/>
            <pc:sldMk cId="154577426" sldId="257"/>
            <ac:spMk id="28" creationId="{7C7E531E-7FA8-4CD9-9DE6-554CCB0F908C}"/>
          </ac:spMkLst>
        </pc:spChg>
        <pc:spChg chg="mod">
          <ac:chgData name="James Wangui" userId="f84814b0-45e4-42a7-8adf-74e3160de420" providerId="ADAL" clId="{68A81DF5-AFAA-4BC3-AB6E-22F4D3B12543}" dt="2022-02-01T01:45:12.548" v="1129" actId="1035"/>
          <ac:spMkLst>
            <pc:docMk/>
            <pc:sldMk cId="154577426" sldId="257"/>
            <ac:spMk id="29" creationId="{85CA13CB-5093-4464-81F8-83CE00133F8B}"/>
          </ac:spMkLst>
        </pc:spChg>
        <pc:spChg chg="mod">
          <ac:chgData name="James Wangui" userId="f84814b0-45e4-42a7-8adf-74e3160de420" providerId="ADAL" clId="{68A81DF5-AFAA-4BC3-AB6E-22F4D3B12543}" dt="2022-02-01T01:44:07.655" v="1094" actId="1036"/>
          <ac:spMkLst>
            <pc:docMk/>
            <pc:sldMk cId="154577426" sldId="257"/>
            <ac:spMk id="30" creationId="{9074DAD3-4B2F-4CEC-BA56-685857966608}"/>
          </ac:spMkLst>
        </pc:spChg>
        <pc:spChg chg="mod">
          <ac:chgData name="James Wangui" userId="f84814b0-45e4-42a7-8adf-74e3160de420" providerId="ADAL" clId="{68A81DF5-AFAA-4BC3-AB6E-22F4D3B12543}" dt="2022-02-01T01:44:51.254" v="1116" actId="1036"/>
          <ac:spMkLst>
            <pc:docMk/>
            <pc:sldMk cId="154577426" sldId="257"/>
            <ac:spMk id="34" creationId="{6F025998-CB36-4A58-8C10-14A577201027}"/>
          </ac:spMkLst>
        </pc:spChg>
        <pc:spChg chg="mod">
          <ac:chgData name="James Wangui" userId="f84814b0-45e4-42a7-8adf-74e3160de420" providerId="ADAL" clId="{68A81DF5-AFAA-4BC3-AB6E-22F4D3B12543}" dt="2022-02-01T01:45:18.218" v="1136" actId="1035"/>
          <ac:spMkLst>
            <pc:docMk/>
            <pc:sldMk cId="154577426" sldId="257"/>
            <ac:spMk id="35" creationId="{D517B9A6-5875-45DD-9073-298589CC023A}"/>
          </ac:spMkLst>
        </pc:spChg>
        <pc:grpChg chg="del">
          <ac:chgData name="James Wangui" userId="f84814b0-45e4-42a7-8adf-74e3160de420" providerId="ADAL" clId="{68A81DF5-AFAA-4BC3-AB6E-22F4D3B12543}" dt="2022-02-01T00:18:58.055" v="2" actId="478"/>
          <ac:grpSpMkLst>
            <pc:docMk/>
            <pc:sldMk cId="154577426" sldId="257"/>
            <ac:grpSpMk id="3" creationId="{89277C0D-17ED-4AF4-8B52-4C15C815B869}"/>
          </ac:grpSpMkLst>
        </pc:grpChg>
        <pc:grpChg chg="mod">
          <ac:chgData name="James Wangui" userId="f84814b0-45e4-42a7-8adf-74e3160de420" providerId="ADAL" clId="{68A81DF5-AFAA-4BC3-AB6E-22F4D3B12543}" dt="2022-02-01T01:44:58.944" v="1117" actId="14100"/>
          <ac:grpSpMkLst>
            <pc:docMk/>
            <pc:sldMk cId="154577426" sldId="257"/>
            <ac:grpSpMk id="5" creationId="{8C49A294-081F-4F20-BB83-42182FDA9CA8}"/>
          </ac:grpSpMkLst>
        </pc:grpChg>
        <pc:grpChg chg="mod">
          <ac:chgData name="James Wangui" userId="f84814b0-45e4-42a7-8adf-74e3160de420" providerId="ADAL" clId="{68A81DF5-AFAA-4BC3-AB6E-22F4D3B12543}" dt="2022-02-01T01:43:35.729" v="1075" actId="1036"/>
          <ac:grpSpMkLst>
            <pc:docMk/>
            <pc:sldMk cId="154577426" sldId="257"/>
            <ac:grpSpMk id="23" creationId="{0A14A967-123A-4951-93FE-685133E582D5}"/>
          </ac:grpSpMkLst>
        </pc:grpChg>
        <pc:graphicFrameChg chg="mod">
          <ac:chgData name="James Wangui" userId="f84814b0-45e4-42a7-8adf-74e3160de420" providerId="ADAL" clId="{68A81DF5-AFAA-4BC3-AB6E-22F4D3B12543}" dt="2022-02-01T01:43:24.441" v="1066" actId="1036"/>
          <ac:graphicFrameMkLst>
            <pc:docMk/>
            <pc:sldMk cId="154577426" sldId="257"/>
            <ac:graphicFrameMk id="18" creationId="{39AC2015-8187-4D14-8247-8B45B62417FC}"/>
          </ac:graphicFrameMkLst>
        </pc:graphicFrameChg>
        <pc:graphicFrameChg chg="mod">
          <ac:chgData name="James Wangui" userId="f84814b0-45e4-42a7-8adf-74e3160de420" providerId="ADAL" clId="{68A81DF5-AFAA-4BC3-AB6E-22F4D3B12543}" dt="2022-02-01T01:44:31.210" v="1107" actId="14100"/>
          <ac:graphicFrameMkLst>
            <pc:docMk/>
            <pc:sldMk cId="154577426" sldId="257"/>
            <ac:graphicFrameMk id="31" creationId="{3CE95D9F-7CC4-4AAD-BFD4-65891E56A309}"/>
          </ac:graphicFrameMkLst>
        </pc:graphicFrameChg>
      </pc:sldChg>
    </pc:docChg>
  </pc:docChgLst>
  <pc:docChgLst>
    <pc:chgData name="James Wangui" userId="f84814b0-45e4-42a7-8adf-74e3160de420" providerId="ADAL" clId="{6EC7E47A-056D-4736-A68C-5BFDC83E15A7}"/>
    <pc:docChg chg="undo custSel modSld">
      <pc:chgData name="James Wangui" userId="f84814b0-45e4-42a7-8adf-74e3160de420" providerId="ADAL" clId="{6EC7E47A-056D-4736-A68C-5BFDC83E15A7}" dt="2022-02-01T04:51:27.197" v="122" actId="14100"/>
      <pc:docMkLst>
        <pc:docMk/>
      </pc:docMkLst>
      <pc:sldChg chg="modSp mod">
        <pc:chgData name="James Wangui" userId="f84814b0-45e4-42a7-8adf-74e3160de420" providerId="ADAL" clId="{6EC7E47A-056D-4736-A68C-5BFDC83E15A7}" dt="2022-02-01T04:51:27.197" v="122" actId="14100"/>
        <pc:sldMkLst>
          <pc:docMk/>
          <pc:sldMk cId="154577426" sldId="257"/>
        </pc:sldMkLst>
        <pc:spChg chg="mod">
          <ac:chgData name="James Wangui" userId="f84814b0-45e4-42a7-8adf-74e3160de420" providerId="ADAL" clId="{6EC7E47A-056D-4736-A68C-5BFDC83E15A7}" dt="2022-02-01T04:50:34.558" v="108" actId="1036"/>
          <ac:spMkLst>
            <pc:docMk/>
            <pc:sldMk cId="154577426" sldId="257"/>
            <ac:spMk id="12" creationId="{1FBE7F27-89A4-40A0-8A89-2BC792EA11CA}"/>
          </ac:spMkLst>
        </pc:spChg>
        <pc:spChg chg="mod">
          <ac:chgData name="James Wangui" userId="f84814b0-45e4-42a7-8adf-74e3160de420" providerId="ADAL" clId="{6EC7E47A-056D-4736-A68C-5BFDC83E15A7}" dt="2022-02-01T04:51:24.525" v="121" actId="1076"/>
          <ac:spMkLst>
            <pc:docMk/>
            <pc:sldMk cId="154577426" sldId="257"/>
            <ac:spMk id="21" creationId="{6176FB36-50A1-4461-863A-A53571FD33EC}"/>
          </ac:spMkLst>
        </pc:spChg>
        <pc:spChg chg="mod">
          <ac:chgData name="James Wangui" userId="f84814b0-45e4-42a7-8adf-74e3160de420" providerId="ADAL" clId="{6EC7E47A-056D-4736-A68C-5BFDC83E15A7}" dt="2022-02-01T04:50:47.373" v="116" actId="1036"/>
          <ac:spMkLst>
            <pc:docMk/>
            <pc:sldMk cId="154577426" sldId="257"/>
            <ac:spMk id="22" creationId="{731A20DC-D721-478C-9A3D-27E382BD6B72}"/>
          </ac:spMkLst>
        </pc:spChg>
        <pc:spChg chg="mod">
          <ac:chgData name="James Wangui" userId="f84814b0-45e4-42a7-8adf-74e3160de420" providerId="ADAL" clId="{6EC7E47A-056D-4736-A68C-5BFDC83E15A7}" dt="2022-02-01T04:50:40.421" v="113" actId="1036"/>
          <ac:spMkLst>
            <pc:docMk/>
            <pc:sldMk cId="154577426" sldId="257"/>
            <ac:spMk id="25" creationId="{66AC96D4-BE21-431C-8146-C8EB888695EE}"/>
          </ac:spMkLst>
        </pc:spChg>
        <pc:spChg chg="mod">
          <ac:chgData name="James Wangui" userId="f84814b0-45e4-42a7-8adf-74e3160de420" providerId="ADAL" clId="{6EC7E47A-056D-4736-A68C-5BFDC83E15A7}" dt="2022-02-01T04:48:21.684" v="71" actId="20577"/>
          <ac:spMkLst>
            <pc:docMk/>
            <pc:sldMk cId="154577426" sldId="257"/>
            <ac:spMk id="27" creationId="{29EBC76C-46B6-4D89-84C0-CFD9D92C69E3}"/>
          </ac:spMkLst>
        </pc:spChg>
        <pc:spChg chg="mod">
          <ac:chgData name="James Wangui" userId="f84814b0-45e4-42a7-8adf-74e3160de420" providerId="ADAL" clId="{6EC7E47A-056D-4736-A68C-5BFDC83E15A7}" dt="2022-02-01T04:42:30.406" v="23" actId="1076"/>
          <ac:spMkLst>
            <pc:docMk/>
            <pc:sldMk cId="154577426" sldId="257"/>
            <ac:spMk id="34" creationId="{6F025998-CB36-4A58-8C10-14A577201027}"/>
          </ac:spMkLst>
        </pc:spChg>
        <pc:grpChg chg="mod">
          <ac:chgData name="James Wangui" userId="f84814b0-45e4-42a7-8adf-74e3160de420" providerId="ADAL" clId="{6EC7E47A-056D-4736-A68C-5BFDC83E15A7}" dt="2022-02-01T04:50:16.765" v="103" actId="1036"/>
          <ac:grpSpMkLst>
            <pc:docMk/>
            <pc:sldMk cId="154577426" sldId="257"/>
            <ac:grpSpMk id="5" creationId="{8C49A294-081F-4F20-BB83-42182FDA9CA8}"/>
          </ac:grpSpMkLst>
        </pc:grpChg>
        <pc:graphicFrameChg chg="mod">
          <ac:chgData name="James Wangui" userId="f84814b0-45e4-42a7-8adf-74e3160de420" providerId="ADAL" clId="{6EC7E47A-056D-4736-A68C-5BFDC83E15A7}" dt="2022-02-01T04:42:52.504" v="25"/>
          <ac:graphicFrameMkLst>
            <pc:docMk/>
            <pc:sldMk cId="154577426" sldId="257"/>
            <ac:graphicFrameMk id="31" creationId="{3CE95D9F-7CC4-4AAD-BFD4-65891E56A309}"/>
          </ac:graphicFrameMkLst>
        </pc:graphicFrameChg>
        <pc:picChg chg="mod">
          <ac:chgData name="James Wangui" userId="f84814b0-45e4-42a7-8adf-74e3160de420" providerId="ADAL" clId="{6EC7E47A-056D-4736-A68C-5BFDC83E15A7}" dt="2022-02-01T04:51:27.197" v="122" actId="14100"/>
          <ac:picMkLst>
            <pc:docMk/>
            <pc:sldMk cId="154577426" sldId="257"/>
            <ac:picMk id="20" creationId="{FAB7C546-A42D-40A5-B96D-029407382022}"/>
          </ac:picMkLst>
        </pc:picChg>
        <pc:cxnChg chg="mod">
          <ac:chgData name="James Wangui" userId="f84814b0-45e4-42a7-8adf-74e3160de420" providerId="ADAL" clId="{6EC7E47A-056D-4736-A68C-5BFDC83E15A7}" dt="2022-02-01T04:51:00.877" v="119" actId="1036"/>
          <ac:cxnSpMkLst>
            <pc:docMk/>
            <pc:sldMk cId="154577426" sldId="257"/>
            <ac:cxnSpMk id="14" creationId="{135A4A5A-D0F4-4CB4-AAFE-F8543A6ED727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18560160734319"/>
          <c:y val="3.5512510088781278E-2"/>
          <c:w val="0.57790120132218581"/>
          <c:h val="0.79311257206991748"/>
        </c:manualLayout>
      </c:layout>
      <c:lineChart>
        <c:grouping val="standard"/>
        <c:varyColors val="0"/>
        <c:ser>
          <c:idx val="0"/>
          <c:order val="0"/>
          <c:tx>
            <c:strRef>
              <c:f>'[25102021_Bioeconomic modelling Conference paper results.xlsx]All COS'!$B$2:$B$3</c:f>
              <c:strCache>
                <c:ptCount val="2"/>
                <c:pt idx="0">
                  <c:v>20% Planting Rate</c:v>
                </c:pt>
                <c:pt idx="1">
                  <c:v>(5% DR)</c:v>
                </c:pt>
              </c:strCache>
            </c:strRef>
          </c:tx>
          <c:spPr>
            <a:ln w="50800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val>
            <c:numRef>
              <c:f>'[25102021_Bioeconomic modelling Conference paper results.xlsx]All COS'!$B$4:$B$53</c:f>
              <c:numCache>
                <c:formatCode>General</c:formatCode>
                <c:ptCount val="50"/>
                <c:pt idx="0">
                  <c:v>16515.787216699999</c:v>
                </c:pt>
                <c:pt idx="1">
                  <c:v>39445.823463499997</c:v>
                </c:pt>
                <c:pt idx="2">
                  <c:v>43501.345017300002</c:v>
                </c:pt>
                <c:pt idx="3">
                  <c:v>45801.211384599999</c:v>
                </c:pt>
                <c:pt idx="4">
                  <c:v>47108.703368000002</c:v>
                </c:pt>
                <c:pt idx="5">
                  <c:v>65503.660136799997</c:v>
                </c:pt>
                <c:pt idx="6">
                  <c:v>61001.346920199998</c:v>
                </c:pt>
                <c:pt idx="7">
                  <c:v>57466.537690600002</c:v>
                </c:pt>
                <c:pt idx="8">
                  <c:v>57388.334216399999</c:v>
                </c:pt>
                <c:pt idx="9">
                  <c:v>59988.947114000002</c:v>
                </c:pt>
                <c:pt idx="10">
                  <c:v>61893.507123000003</c:v>
                </c:pt>
                <c:pt idx="11">
                  <c:v>63284.8009867</c:v>
                </c:pt>
                <c:pt idx="12">
                  <c:v>62234.025121899998</c:v>
                </c:pt>
                <c:pt idx="13">
                  <c:v>59400.665603399997</c:v>
                </c:pt>
                <c:pt idx="14">
                  <c:v>55166.217899700001</c:v>
                </c:pt>
                <c:pt idx="15">
                  <c:v>51681.5273628</c:v>
                </c:pt>
                <c:pt idx="16">
                  <c:v>48610.241176700001</c:v>
                </c:pt>
                <c:pt idx="17">
                  <c:v>46161.543006</c:v>
                </c:pt>
                <c:pt idx="18">
                  <c:v>44253.198425199997</c:v>
                </c:pt>
                <c:pt idx="19">
                  <c:v>42270.707163300001</c:v>
                </c:pt>
                <c:pt idx="20">
                  <c:v>40029.265817200001</c:v>
                </c:pt>
                <c:pt idx="21">
                  <c:v>37546.126457600003</c:v>
                </c:pt>
                <c:pt idx="22">
                  <c:v>35287.354069100002</c:v>
                </c:pt>
                <c:pt idx="23">
                  <c:v>32814.134563899999</c:v>
                </c:pt>
                <c:pt idx="24">
                  <c:v>30727.2017629</c:v>
                </c:pt>
                <c:pt idx="25">
                  <c:v>28574.928191300001</c:v>
                </c:pt>
                <c:pt idx="26">
                  <c:v>26692.8356986</c:v>
                </c:pt>
                <c:pt idx="27">
                  <c:v>24902.214270100001</c:v>
                </c:pt>
                <c:pt idx="28">
                  <c:v>23197.652821</c:v>
                </c:pt>
                <c:pt idx="29">
                  <c:v>21623.780073000002</c:v>
                </c:pt>
                <c:pt idx="30">
                  <c:v>20123.958676300001</c:v>
                </c:pt>
                <c:pt idx="31">
                  <c:v>18783.5855046</c:v>
                </c:pt>
                <c:pt idx="32">
                  <c:v>17443.163817000001</c:v>
                </c:pt>
                <c:pt idx="33">
                  <c:v>16342.532625899999</c:v>
                </c:pt>
                <c:pt idx="34">
                  <c:v>15299.002319699999</c:v>
                </c:pt>
                <c:pt idx="35">
                  <c:v>14245.6053797</c:v>
                </c:pt>
                <c:pt idx="36">
                  <c:v>13391.2035488</c:v>
                </c:pt>
                <c:pt idx="37">
                  <c:v>12523.1925202</c:v>
                </c:pt>
                <c:pt idx="38">
                  <c:v>11707.1236553</c:v>
                </c:pt>
                <c:pt idx="39">
                  <c:v>11047.4159373</c:v>
                </c:pt>
                <c:pt idx="40">
                  <c:v>10322.579938700001</c:v>
                </c:pt>
                <c:pt idx="41">
                  <c:v>9782.3593217500002</c:v>
                </c:pt>
                <c:pt idx="42">
                  <c:v>9137.8446625800007</c:v>
                </c:pt>
                <c:pt idx="43">
                  <c:v>8659.4354871699998</c:v>
                </c:pt>
                <c:pt idx="44">
                  <c:v>8124.5928353199997</c:v>
                </c:pt>
                <c:pt idx="45">
                  <c:v>7699.2232384500003</c:v>
                </c:pt>
                <c:pt idx="46">
                  <c:v>7258.4107034199997</c:v>
                </c:pt>
                <c:pt idx="47">
                  <c:v>6877.3058759799997</c:v>
                </c:pt>
                <c:pt idx="48">
                  <c:v>6482.9646637699998</c:v>
                </c:pt>
                <c:pt idx="49">
                  <c:v>6142.1336283500004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E0AD-446B-8FDC-31DD3648E203}"/>
            </c:ext>
          </c:extLst>
        </c:ser>
        <c:ser>
          <c:idx val="1"/>
          <c:order val="1"/>
          <c:tx>
            <c:strRef>
              <c:f>'[25102021_Bioeconomic modelling Conference paper results.xlsx]All COS'!$C$2:$C$3</c:f>
              <c:strCache>
                <c:ptCount val="2"/>
                <c:pt idx="0">
                  <c:v>20% Planting Rate</c:v>
                </c:pt>
                <c:pt idx="1">
                  <c:v>(7% DR)</c:v>
                </c:pt>
              </c:strCache>
            </c:strRef>
          </c:tx>
          <c:spPr>
            <a:ln w="508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val>
            <c:numRef>
              <c:f>'[25102021_Bioeconomic modelling Conference paper results.xlsx]All COS'!$C$4:$C$53</c:f>
              <c:numCache>
                <c:formatCode>General</c:formatCode>
                <c:ptCount val="50"/>
                <c:pt idx="0">
                  <c:v>16207.080913600001</c:v>
                </c:pt>
                <c:pt idx="1">
                  <c:v>37984.994644500002</c:v>
                </c:pt>
                <c:pt idx="2">
                  <c:v>41107.328090199997</c:v>
                </c:pt>
                <c:pt idx="3">
                  <c:v>42471.641865600002</c:v>
                </c:pt>
                <c:pt idx="4">
                  <c:v>42867.5593391</c:v>
                </c:pt>
                <c:pt idx="5">
                  <c:v>58492.299623400002</c:v>
                </c:pt>
                <c:pt idx="6">
                  <c:v>53453.737193599998</c:v>
                </c:pt>
                <c:pt idx="7">
                  <c:v>49415.045903300001</c:v>
                </c:pt>
                <c:pt idx="8">
                  <c:v>48425.410548400003</c:v>
                </c:pt>
                <c:pt idx="9">
                  <c:v>49673.693515200001</c:v>
                </c:pt>
                <c:pt idx="10">
                  <c:v>50292.801414699999</c:v>
                </c:pt>
                <c:pt idx="11">
                  <c:v>50462.141298299997</c:v>
                </c:pt>
                <c:pt idx="12">
                  <c:v>48696.715384299998</c:v>
                </c:pt>
                <c:pt idx="13">
                  <c:v>45610.896736299997</c:v>
                </c:pt>
                <c:pt idx="14">
                  <c:v>41567.703468</c:v>
                </c:pt>
                <c:pt idx="15">
                  <c:v>38214.104086799998</c:v>
                </c:pt>
                <c:pt idx="16">
                  <c:v>35271.314011299997</c:v>
                </c:pt>
                <c:pt idx="17">
                  <c:v>32868.486168399999</c:v>
                </c:pt>
                <c:pt idx="18">
                  <c:v>30920.718098599998</c:v>
                </c:pt>
                <c:pt idx="19">
                  <c:v>28983.4407426</c:v>
                </c:pt>
                <c:pt idx="20">
                  <c:v>26933.548390700002</c:v>
                </c:pt>
                <c:pt idx="21">
                  <c:v>24790.5755121</c:v>
                </c:pt>
                <c:pt idx="22">
                  <c:v>22863.677571799999</c:v>
                </c:pt>
                <c:pt idx="23">
                  <c:v>20863.802738900002</c:v>
                </c:pt>
                <c:pt idx="24">
                  <c:v>19171.7186392</c:v>
                </c:pt>
                <c:pt idx="25">
                  <c:v>17495.5944719</c:v>
                </c:pt>
                <c:pt idx="26">
                  <c:v>16037.7629746</c:v>
                </c:pt>
                <c:pt idx="27">
                  <c:v>14682.248301400001</c:v>
                </c:pt>
                <c:pt idx="28">
                  <c:v>13421.5960774</c:v>
                </c:pt>
                <c:pt idx="29">
                  <c:v>12277.141383800001</c:v>
                </c:pt>
                <c:pt idx="30">
                  <c:v>11212.038484500001</c:v>
                </c:pt>
                <c:pt idx="31">
                  <c:v>10269.6390704</c:v>
                </c:pt>
                <c:pt idx="32">
                  <c:v>9358.5262999799997</c:v>
                </c:pt>
                <c:pt idx="33">
                  <c:v>8604.1324607200004</c:v>
                </c:pt>
                <c:pt idx="34">
                  <c:v>7904.1715764500004</c:v>
                </c:pt>
                <c:pt idx="35">
                  <c:v>7222.3691036999999</c:v>
                </c:pt>
                <c:pt idx="36">
                  <c:v>6662.2956713499998</c:v>
                </c:pt>
                <c:pt idx="37">
                  <c:v>6113.9920503499998</c:v>
                </c:pt>
                <c:pt idx="38">
                  <c:v>5608.7429877799996</c:v>
                </c:pt>
                <c:pt idx="39">
                  <c:v>5193.7562168599998</c:v>
                </c:pt>
                <c:pt idx="40">
                  <c:v>4762.2767675100004</c:v>
                </c:pt>
                <c:pt idx="41">
                  <c:v>4428.6923221699999</c:v>
                </c:pt>
                <c:pt idx="42">
                  <c:v>4059.5808072899999</c:v>
                </c:pt>
                <c:pt idx="43">
                  <c:v>3775.1353064099999</c:v>
                </c:pt>
                <c:pt idx="44">
                  <c:v>3475.7622959</c:v>
                </c:pt>
                <c:pt idx="45">
                  <c:v>3232.2198706999998</c:v>
                </c:pt>
                <c:pt idx="46">
                  <c:v>2990.205551</c:v>
                </c:pt>
                <c:pt idx="47">
                  <c:v>2780.2469115099998</c:v>
                </c:pt>
                <c:pt idx="48">
                  <c:v>2571.84151385</c:v>
                </c:pt>
                <c:pt idx="49">
                  <c:v>2391.08673408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E0AD-446B-8FDC-31DD3648E203}"/>
            </c:ext>
          </c:extLst>
        </c:ser>
        <c:ser>
          <c:idx val="2"/>
          <c:order val="2"/>
          <c:tx>
            <c:strRef>
              <c:f>'[25102021_Bioeconomic modelling Conference paper results.xlsx]All COS'!$D$2:$D$3</c:f>
              <c:strCache>
                <c:ptCount val="2"/>
                <c:pt idx="0">
                  <c:v>0% Planting Rate</c:v>
                </c:pt>
                <c:pt idx="1">
                  <c:v>(5% DR)</c:v>
                </c:pt>
              </c:strCache>
            </c:strRef>
          </c:tx>
          <c:spPr>
            <a:ln w="50800" cap="rnd">
              <a:solidFill>
                <a:srgbClr val="0000FF"/>
              </a:solidFill>
              <a:prstDash val="dash"/>
              <a:round/>
            </a:ln>
            <a:effectLst/>
          </c:spPr>
          <c:marker>
            <c:symbol val="none"/>
          </c:marker>
          <c:val>
            <c:numRef>
              <c:f>'[25102021_Bioeconomic modelling Conference paper results.xlsx]All COS'!$D$4:$D$53</c:f>
              <c:numCache>
                <c:formatCode>General</c:formatCode>
                <c:ptCount val="50"/>
                <c:pt idx="0">
                  <c:v>76915.185819899998</c:v>
                </c:pt>
                <c:pt idx="1">
                  <c:v>72859.099562300005</c:v>
                </c:pt>
                <c:pt idx="2">
                  <c:v>69559.924047399996</c:v>
                </c:pt>
                <c:pt idx="3">
                  <c:v>66223.724304699994</c:v>
                </c:pt>
                <c:pt idx="4">
                  <c:v>63198.702450199999</c:v>
                </c:pt>
                <c:pt idx="5">
                  <c:v>60269.627201399999</c:v>
                </c:pt>
                <c:pt idx="6">
                  <c:v>57372.050453199998</c:v>
                </c:pt>
                <c:pt idx="7">
                  <c:v>54652.050361200003</c:v>
                </c:pt>
                <c:pt idx="8">
                  <c:v>52084.186824600001</c:v>
                </c:pt>
                <c:pt idx="9">
                  <c:v>49542.522399699999</c:v>
                </c:pt>
                <c:pt idx="10">
                  <c:v>47202.168761000001</c:v>
                </c:pt>
                <c:pt idx="11">
                  <c:v>44964.752096199998</c:v>
                </c:pt>
                <c:pt idx="12">
                  <c:v>42815.7167214</c:v>
                </c:pt>
                <c:pt idx="13">
                  <c:v>40780.972704500004</c:v>
                </c:pt>
                <c:pt idx="14">
                  <c:v>38844.303021400003</c:v>
                </c:pt>
                <c:pt idx="15">
                  <c:v>36982.044672900003</c:v>
                </c:pt>
                <c:pt idx="16">
                  <c:v>35227.5891758</c:v>
                </c:pt>
                <c:pt idx="17">
                  <c:v>33550.371023</c:v>
                </c:pt>
                <c:pt idx="18">
                  <c:v>31951.170500100001</c:v>
                </c:pt>
                <c:pt idx="19">
                  <c:v>30430.8299462</c:v>
                </c:pt>
                <c:pt idx="20">
                  <c:v>28982.418145399999</c:v>
                </c:pt>
                <c:pt idx="21">
                  <c:v>27599.849590099999</c:v>
                </c:pt>
                <c:pt idx="22">
                  <c:v>26287.392460999999</c:v>
                </c:pt>
                <c:pt idx="23">
                  <c:v>25035.217245200001</c:v>
                </c:pt>
                <c:pt idx="24">
                  <c:v>23842.864478399999</c:v>
                </c:pt>
                <c:pt idx="25">
                  <c:v>22707.752675200001</c:v>
                </c:pt>
                <c:pt idx="26">
                  <c:v>21626.487307399999</c:v>
                </c:pt>
                <c:pt idx="27">
                  <c:v>20596.1934793</c:v>
                </c:pt>
                <c:pt idx="28">
                  <c:v>19615.8707177</c:v>
                </c:pt>
                <c:pt idx="29">
                  <c:v>18681.598888</c:v>
                </c:pt>
                <c:pt idx="30">
                  <c:v>17792.005528000002</c:v>
                </c:pt>
                <c:pt idx="31">
                  <c:v>16944.814880800001</c:v>
                </c:pt>
                <c:pt idx="32">
                  <c:v>16137.9166706</c:v>
                </c:pt>
                <c:pt idx="33">
                  <c:v>15369.3611272</c:v>
                </c:pt>
                <c:pt idx="34">
                  <c:v>14637.5895026</c:v>
                </c:pt>
                <c:pt idx="35">
                  <c:v>13940.5026287</c:v>
                </c:pt>
                <c:pt idx="36">
                  <c:v>13276.684528600001</c:v>
                </c:pt>
                <c:pt idx="37">
                  <c:v>12644.4667183</c:v>
                </c:pt>
                <c:pt idx="38">
                  <c:v>12042.3473235</c:v>
                </c:pt>
                <c:pt idx="39">
                  <c:v>11468.887586000001</c:v>
                </c:pt>
                <c:pt idx="40">
                  <c:v>10922.772472000001</c:v>
                </c:pt>
                <c:pt idx="41">
                  <c:v>10402.6241639</c:v>
                </c:pt>
                <c:pt idx="42">
                  <c:v>9907.2678732299992</c:v>
                </c:pt>
                <c:pt idx="43">
                  <c:v>9435.4925811800003</c:v>
                </c:pt>
                <c:pt idx="44">
                  <c:v>8986.1831545099994</c:v>
                </c:pt>
                <c:pt idx="45">
                  <c:v>8558.2670978999995</c:v>
                </c:pt>
                <c:pt idx="46">
                  <c:v>8150.7352889699996</c:v>
                </c:pt>
                <c:pt idx="47">
                  <c:v>7762.6008951800004</c:v>
                </c:pt>
                <c:pt idx="48">
                  <c:v>7392.9554812200004</c:v>
                </c:pt>
                <c:pt idx="49">
                  <c:v>7040.9093286099996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E0AD-446B-8FDC-31DD3648E203}"/>
            </c:ext>
          </c:extLst>
        </c:ser>
        <c:ser>
          <c:idx val="3"/>
          <c:order val="3"/>
          <c:tx>
            <c:strRef>
              <c:f>'[25102021_Bioeconomic modelling Conference paper results.xlsx]All COS'!$E$2:$E$3</c:f>
              <c:strCache>
                <c:ptCount val="2"/>
                <c:pt idx="0">
                  <c:v>0% Planting Rate</c:v>
                </c:pt>
                <c:pt idx="1">
                  <c:v>(7% DR)</c:v>
                </c:pt>
              </c:strCache>
            </c:strRef>
          </c:tx>
          <c:spPr>
            <a:ln w="50800" cap="rnd">
              <a:solidFill>
                <a:schemeClr val="tx1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'[25102021_Bioeconomic modelling Conference paper results.xlsx]All COS'!$E$4:$E$53</c:f>
              <c:numCache>
                <c:formatCode>General</c:formatCode>
                <c:ptCount val="50"/>
                <c:pt idx="0">
                  <c:v>75477.518795199998</c:v>
                </c:pt>
                <c:pt idx="1">
                  <c:v>70160.850089500003</c:v>
                </c:pt>
                <c:pt idx="2">
                  <c:v>65731.820903700005</c:v>
                </c:pt>
                <c:pt idx="3">
                  <c:v>61409.517710200002</c:v>
                </c:pt>
                <c:pt idx="4">
                  <c:v>57508.993747400003</c:v>
                </c:pt>
                <c:pt idx="5">
                  <c:v>53818.505486499998</c:v>
                </c:pt>
                <c:pt idx="6">
                  <c:v>50273.488406700002</c:v>
                </c:pt>
                <c:pt idx="7">
                  <c:v>46994.889301399999</c:v>
                </c:pt>
                <c:pt idx="8">
                  <c:v>43949.666155999999</c:v>
                </c:pt>
                <c:pt idx="9">
                  <c:v>41023.558372699998</c:v>
                </c:pt>
                <c:pt idx="10">
                  <c:v>38355.061947299997</c:v>
                </c:pt>
                <c:pt idx="11">
                  <c:v>35854.069829499997</c:v>
                </c:pt>
                <c:pt idx="12">
                  <c:v>33502.328783600002</c:v>
                </c:pt>
                <c:pt idx="13">
                  <c:v>31313.735560699999</c:v>
                </c:pt>
                <c:pt idx="14">
                  <c:v>29269.152950600001</c:v>
                </c:pt>
                <c:pt idx="15">
                  <c:v>27345.0839514</c:v>
                </c:pt>
                <c:pt idx="16">
                  <c:v>25560.937975299999</c:v>
                </c:pt>
                <c:pt idx="17">
                  <c:v>23888.930787500001</c:v>
                </c:pt>
                <c:pt idx="18">
                  <c:v>22325.0108717</c:v>
                </c:pt>
                <c:pt idx="19">
                  <c:v>20865.280372199999</c:v>
                </c:pt>
                <c:pt idx="20">
                  <c:v>19500.7164299</c:v>
                </c:pt>
                <c:pt idx="21">
                  <c:v>18223.3487164</c:v>
                </c:pt>
                <c:pt idx="22">
                  <c:v>17032.347176200001</c:v>
                </c:pt>
                <c:pt idx="23">
                  <c:v>15917.8305652</c:v>
                </c:pt>
                <c:pt idx="24">
                  <c:v>14876.3526487</c:v>
                </c:pt>
                <c:pt idx="25">
                  <c:v>13903.2941575</c:v>
                </c:pt>
                <c:pt idx="26">
                  <c:v>12993.7666168</c:v>
                </c:pt>
                <c:pt idx="27">
                  <c:v>12143.4352562</c:v>
                </c:pt>
                <c:pt idx="28">
                  <c:v>11349.2643205</c:v>
                </c:pt>
                <c:pt idx="29">
                  <c:v>10606.6853274</c:v>
                </c:pt>
                <c:pt idx="30">
                  <c:v>9912.7936955999994</c:v>
                </c:pt>
                <c:pt idx="31">
                  <c:v>9264.3192588799993</c:v>
                </c:pt>
                <c:pt idx="32">
                  <c:v>8658.2410836300005</c:v>
                </c:pt>
                <c:pt idx="33">
                  <c:v>8091.7702294000001</c:v>
                </c:pt>
                <c:pt idx="34">
                  <c:v>7562.45515075</c:v>
                </c:pt>
                <c:pt idx="35">
                  <c:v>7067.6852820000004</c:v>
                </c:pt>
                <c:pt idx="36">
                  <c:v>6605.3209886599998</c:v>
                </c:pt>
                <c:pt idx="37">
                  <c:v>6173.1997548999998</c:v>
                </c:pt>
                <c:pt idx="38">
                  <c:v>5769.3446396999998</c:v>
                </c:pt>
                <c:pt idx="39">
                  <c:v>5391.90400168</c:v>
                </c:pt>
                <c:pt idx="40">
                  <c:v>5039.17294795</c:v>
                </c:pt>
                <c:pt idx="41">
                  <c:v>4709.5000551399999</c:v>
                </c:pt>
                <c:pt idx="42">
                  <c:v>4401.4049259900003</c:v>
                </c:pt>
                <c:pt idx="43">
                  <c:v>4113.4622723900002</c:v>
                </c:pt>
                <c:pt idx="44">
                  <c:v>3844.3571543399999</c:v>
                </c:pt>
                <c:pt idx="45">
                  <c:v>3592.85607338</c:v>
                </c:pt>
                <c:pt idx="46">
                  <c:v>3357.8113586600002</c:v>
                </c:pt>
                <c:pt idx="47">
                  <c:v>3138.1397822600002</c:v>
                </c:pt>
                <c:pt idx="48">
                  <c:v>2932.8418096800001</c:v>
                </c:pt>
                <c:pt idx="49">
                  <c:v>2740.9733995000001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E0AD-446B-8FDC-31DD3648E2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56679536"/>
        <c:axId val="756677040"/>
      </c:lineChart>
      <c:catAx>
        <c:axId val="7566795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36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Time (Years)</a:t>
                </a:r>
              </a:p>
            </c:rich>
          </c:tx>
          <c:layout>
            <c:manualLayout>
              <c:xMode val="edge"/>
              <c:yMode val="edge"/>
              <c:x val="0.40151455809608122"/>
              <c:y val="0.932203389830508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36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6677040"/>
        <c:crosses val="autoZero"/>
        <c:auto val="1"/>
        <c:lblAlgn val="ctr"/>
        <c:lblOffset val="100"/>
        <c:tickLblSkip val="10"/>
        <c:tickMarkSkip val="5"/>
        <c:noMultiLvlLbl val="0"/>
      </c:catAx>
      <c:valAx>
        <c:axId val="756677040"/>
        <c:scaling>
          <c:orientation val="minMax"/>
          <c:max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6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Cash Operating Surplus</a:t>
                </a:r>
              </a:p>
              <a:p>
                <a:pPr>
                  <a:defRPr/>
                </a:pPr>
                <a:r>
                  <a:rPr lang="en-NZ"/>
                  <a:t>(‘000 NZ$)</a:t>
                </a:r>
              </a:p>
            </c:rich>
          </c:tx>
          <c:layout>
            <c:manualLayout>
              <c:xMode val="edge"/>
              <c:yMode val="edge"/>
              <c:x val="2.4210420965843291E-3"/>
              <c:y val="0.237036402606537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36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6679536"/>
        <c:crosses val="autoZero"/>
        <c:crossBetween val="midCat"/>
        <c:majorUnit val="20000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556771531066768"/>
          <c:y val="4.5274687865927594E-2"/>
          <c:w val="0.25141740633125903"/>
          <c:h val="0.718639871419154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3600">
          <a:solidFill>
            <a:schemeClr val="tx1">
              <a:lumMod val="95000"/>
              <a:lumOff val="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42C82-7686-490C-B177-0C0BF7344517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1463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BBE17-7E6F-4139-A1C1-BF40B6260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03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0" y="8947787"/>
            <a:ext cx="43525442" cy="61741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969" y="16322040"/>
            <a:ext cx="35844481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2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5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87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916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145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74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603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832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691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1563118" y="6054094"/>
            <a:ext cx="40822880" cy="1290294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76700" y="6054094"/>
            <a:ext cx="121632979" cy="1290294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421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176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2" y="18508985"/>
            <a:ext cx="43525442" cy="5720715"/>
          </a:xfrm>
        </p:spPr>
        <p:txBody>
          <a:bodyPr anchor="t"/>
          <a:lstStyle>
            <a:lvl1pPr algn="l">
              <a:defRPr sz="10752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2" y="12208198"/>
            <a:ext cx="43525442" cy="6300785"/>
          </a:xfrm>
        </p:spPr>
        <p:txBody>
          <a:bodyPr anchor="b"/>
          <a:lstStyle>
            <a:lvl1pPr marL="0" indent="0">
              <a:buNone/>
              <a:defRPr sz="5407">
                <a:solidFill>
                  <a:schemeClr val="tx1">
                    <a:tint val="75000"/>
                  </a:schemeClr>
                </a:solidFill>
              </a:defRPr>
            </a:lvl1pPr>
            <a:lvl2pPr marL="1229015" indent="0">
              <a:buNone/>
              <a:defRPr sz="4842">
                <a:solidFill>
                  <a:schemeClr val="tx1">
                    <a:tint val="75000"/>
                  </a:schemeClr>
                </a:solidFill>
              </a:defRPr>
            </a:lvl2pPr>
            <a:lvl3pPr marL="2458032" indent="0">
              <a:buNone/>
              <a:defRPr sz="4276">
                <a:solidFill>
                  <a:schemeClr val="tx1">
                    <a:tint val="75000"/>
                  </a:schemeClr>
                </a:solidFill>
              </a:defRPr>
            </a:lvl3pPr>
            <a:lvl4pPr marL="3687047" indent="0">
              <a:buNone/>
              <a:defRPr sz="3773">
                <a:solidFill>
                  <a:schemeClr val="tx1">
                    <a:tint val="75000"/>
                  </a:schemeClr>
                </a:solidFill>
              </a:defRPr>
            </a:lvl4pPr>
            <a:lvl5pPr marL="4916062" indent="0">
              <a:buNone/>
              <a:defRPr sz="3773">
                <a:solidFill>
                  <a:schemeClr val="tx1">
                    <a:tint val="75000"/>
                  </a:schemeClr>
                </a:solidFill>
              </a:defRPr>
            </a:lvl5pPr>
            <a:lvl6pPr marL="6145077" indent="0">
              <a:buNone/>
              <a:defRPr sz="3773">
                <a:solidFill>
                  <a:schemeClr val="tx1">
                    <a:tint val="75000"/>
                  </a:schemeClr>
                </a:solidFill>
              </a:defRPr>
            </a:lvl6pPr>
            <a:lvl7pPr marL="7374093" indent="0">
              <a:buNone/>
              <a:defRPr sz="3773">
                <a:solidFill>
                  <a:schemeClr val="tx1">
                    <a:tint val="75000"/>
                  </a:schemeClr>
                </a:solidFill>
              </a:defRPr>
            </a:lvl7pPr>
            <a:lvl8pPr marL="8603108" indent="0">
              <a:buNone/>
              <a:defRPr sz="3773">
                <a:solidFill>
                  <a:schemeClr val="tx1">
                    <a:tint val="75000"/>
                  </a:schemeClr>
                </a:solidFill>
              </a:defRPr>
            </a:lvl8pPr>
            <a:lvl9pPr marL="9832123" indent="0">
              <a:buNone/>
              <a:defRPr sz="37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030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76703" y="35284412"/>
            <a:ext cx="81227925" cy="99799140"/>
          </a:xfrm>
        </p:spPr>
        <p:txBody>
          <a:bodyPr/>
          <a:lstStyle>
            <a:lvl1pPr>
              <a:defRPr sz="7547"/>
            </a:lvl1pPr>
            <a:lvl2pPr>
              <a:defRPr sz="6475"/>
            </a:lvl2pPr>
            <a:lvl3pPr>
              <a:defRPr sz="5407"/>
            </a:lvl3pPr>
            <a:lvl4pPr>
              <a:defRPr sz="4842"/>
            </a:lvl4pPr>
            <a:lvl5pPr>
              <a:defRPr sz="4842"/>
            </a:lvl5pPr>
            <a:lvl6pPr>
              <a:defRPr sz="4842"/>
            </a:lvl6pPr>
            <a:lvl7pPr>
              <a:defRPr sz="4842"/>
            </a:lvl7pPr>
            <a:lvl8pPr>
              <a:defRPr sz="4842"/>
            </a:lvl8pPr>
            <a:lvl9pPr>
              <a:defRPr sz="484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58066" y="35284412"/>
            <a:ext cx="81227932" cy="99799140"/>
          </a:xfrm>
        </p:spPr>
        <p:txBody>
          <a:bodyPr/>
          <a:lstStyle>
            <a:lvl1pPr>
              <a:defRPr sz="7547"/>
            </a:lvl1pPr>
            <a:lvl2pPr>
              <a:defRPr sz="6475"/>
            </a:lvl2pPr>
            <a:lvl3pPr>
              <a:defRPr sz="5407"/>
            </a:lvl3pPr>
            <a:lvl4pPr>
              <a:defRPr sz="4842"/>
            </a:lvl4pPr>
            <a:lvl5pPr>
              <a:defRPr sz="4842"/>
            </a:lvl5pPr>
            <a:lvl6pPr>
              <a:defRPr sz="4842"/>
            </a:lvl6pPr>
            <a:lvl7pPr>
              <a:defRPr sz="4842"/>
            </a:lvl7pPr>
            <a:lvl8pPr>
              <a:defRPr sz="4842"/>
            </a:lvl8pPr>
            <a:lvl9pPr>
              <a:defRPr sz="484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04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0" y="1153483"/>
            <a:ext cx="46085761" cy="4800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1" y="6447478"/>
            <a:ext cx="22625052" cy="2687001"/>
          </a:xfrm>
        </p:spPr>
        <p:txBody>
          <a:bodyPr anchor="b"/>
          <a:lstStyle>
            <a:lvl1pPr marL="0" indent="0">
              <a:buNone/>
              <a:defRPr sz="6475" b="1"/>
            </a:lvl1pPr>
            <a:lvl2pPr marL="1229015" indent="0">
              <a:buNone/>
              <a:defRPr sz="5407" b="1"/>
            </a:lvl2pPr>
            <a:lvl3pPr marL="2458032" indent="0">
              <a:buNone/>
              <a:defRPr sz="4842" b="1"/>
            </a:lvl3pPr>
            <a:lvl4pPr marL="3687047" indent="0">
              <a:buNone/>
              <a:defRPr sz="4276" b="1"/>
            </a:lvl4pPr>
            <a:lvl5pPr marL="4916062" indent="0">
              <a:buNone/>
              <a:defRPr sz="4276" b="1"/>
            </a:lvl5pPr>
            <a:lvl6pPr marL="6145077" indent="0">
              <a:buNone/>
              <a:defRPr sz="4276" b="1"/>
            </a:lvl6pPr>
            <a:lvl7pPr marL="7374093" indent="0">
              <a:buNone/>
              <a:defRPr sz="4276" b="1"/>
            </a:lvl7pPr>
            <a:lvl8pPr marL="8603108" indent="0">
              <a:buNone/>
              <a:defRPr sz="4276" b="1"/>
            </a:lvl8pPr>
            <a:lvl9pPr marL="9832123" indent="0">
              <a:buNone/>
              <a:defRPr sz="4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321" y="9134477"/>
            <a:ext cx="22625052" cy="16595409"/>
          </a:xfrm>
        </p:spPr>
        <p:txBody>
          <a:bodyPr/>
          <a:lstStyle>
            <a:lvl1pPr>
              <a:defRPr sz="6475"/>
            </a:lvl1pPr>
            <a:lvl2pPr>
              <a:defRPr sz="5407"/>
            </a:lvl2pPr>
            <a:lvl3pPr>
              <a:defRPr sz="4842"/>
            </a:lvl3pPr>
            <a:lvl4pPr>
              <a:defRPr sz="4276"/>
            </a:lvl4pPr>
            <a:lvl5pPr>
              <a:defRPr sz="4276"/>
            </a:lvl5pPr>
            <a:lvl6pPr>
              <a:defRPr sz="4276"/>
            </a:lvl6pPr>
            <a:lvl7pPr>
              <a:defRPr sz="4276"/>
            </a:lvl7pPr>
            <a:lvl8pPr>
              <a:defRPr sz="4276"/>
            </a:lvl8pPr>
            <a:lvl9pPr>
              <a:defRPr sz="427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146" y="6447478"/>
            <a:ext cx="22633937" cy="2687001"/>
          </a:xfrm>
        </p:spPr>
        <p:txBody>
          <a:bodyPr anchor="b"/>
          <a:lstStyle>
            <a:lvl1pPr marL="0" indent="0">
              <a:buNone/>
              <a:defRPr sz="6475" b="1"/>
            </a:lvl1pPr>
            <a:lvl2pPr marL="1229015" indent="0">
              <a:buNone/>
              <a:defRPr sz="5407" b="1"/>
            </a:lvl2pPr>
            <a:lvl3pPr marL="2458032" indent="0">
              <a:buNone/>
              <a:defRPr sz="4842" b="1"/>
            </a:lvl3pPr>
            <a:lvl4pPr marL="3687047" indent="0">
              <a:buNone/>
              <a:defRPr sz="4276" b="1"/>
            </a:lvl4pPr>
            <a:lvl5pPr marL="4916062" indent="0">
              <a:buNone/>
              <a:defRPr sz="4276" b="1"/>
            </a:lvl5pPr>
            <a:lvl6pPr marL="6145077" indent="0">
              <a:buNone/>
              <a:defRPr sz="4276" b="1"/>
            </a:lvl6pPr>
            <a:lvl7pPr marL="7374093" indent="0">
              <a:buNone/>
              <a:defRPr sz="4276" b="1"/>
            </a:lvl7pPr>
            <a:lvl8pPr marL="8603108" indent="0">
              <a:buNone/>
              <a:defRPr sz="4276" b="1"/>
            </a:lvl8pPr>
            <a:lvl9pPr marL="9832123" indent="0">
              <a:buNone/>
              <a:defRPr sz="4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146" y="9134477"/>
            <a:ext cx="22633937" cy="16595409"/>
          </a:xfrm>
        </p:spPr>
        <p:txBody>
          <a:bodyPr/>
          <a:lstStyle>
            <a:lvl1pPr>
              <a:defRPr sz="6475"/>
            </a:lvl1pPr>
            <a:lvl2pPr>
              <a:defRPr sz="5407"/>
            </a:lvl2pPr>
            <a:lvl3pPr>
              <a:defRPr sz="4842"/>
            </a:lvl3pPr>
            <a:lvl4pPr>
              <a:defRPr sz="4276"/>
            </a:lvl4pPr>
            <a:lvl5pPr>
              <a:defRPr sz="4276"/>
            </a:lvl5pPr>
            <a:lvl6pPr>
              <a:defRPr sz="4276"/>
            </a:lvl6pPr>
            <a:lvl7pPr>
              <a:defRPr sz="4276"/>
            </a:lvl7pPr>
            <a:lvl8pPr>
              <a:defRPr sz="4276"/>
            </a:lvl8pPr>
            <a:lvl9pPr>
              <a:defRPr sz="427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540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23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40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9" y="1146810"/>
            <a:ext cx="16846553" cy="4880610"/>
          </a:xfrm>
        </p:spPr>
        <p:txBody>
          <a:bodyPr anchor="b"/>
          <a:lstStyle>
            <a:lvl1pPr algn="l">
              <a:defRPr sz="5407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0287" y="1146813"/>
            <a:ext cx="28625800" cy="24583075"/>
          </a:xfrm>
        </p:spPr>
        <p:txBody>
          <a:bodyPr/>
          <a:lstStyle>
            <a:lvl1pPr>
              <a:defRPr sz="8615"/>
            </a:lvl1pPr>
            <a:lvl2pPr>
              <a:defRPr sz="7547"/>
            </a:lvl2pPr>
            <a:lvl3pPr>
              <a:defRPr sz="6475"/>
            </a:lvl3pPr>
            <a:lvl4pPr>
              <a:defRPr sz="5407"/>
            </a:lvl4pPr>
            <a:lvl5pPr>
              <a:defRPr sz="5407"/>
            </a:lvl5pPr>
            <a:lvl6pPr>
              <a:defRPr sz="5407"/>
            </a:lvl6pPr>
            <a:lvl7pPr>
              <a:defRPr sz="5407"/>
            </a:lvl7pPr>
            <a:lvl8pPr>
              <a:defRPr sz="5407"/>
            </a:lvl8pPr>
            <a:lvl9pPr>
              <a:defRPr sz="540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9" y="6027424"/>
            <a:ext cx="16846553" cy="19702465"/>
          </a:xfrm>
        </p:spPr>
        <p:txBody>
          <a:bodyPr/>
          <a:lstStyle>
            <a:lvl1pPr marL="0" indent="0">
              <a:buNone/>
              <a:defRPr sz="3773"/>
            </a:lvl1pPr>
            <a:lvl2pPr marL="1229015" indent="0">
              <a:buNone/>
              <a:defRPr sz="3207"/>
            </a:lvl2pPr>
            <a:lvl3pPr marL="2458032" indent="0">
              <a:buNone/>
              <a:defRPr sz="2703"/>
            </a:lvl3pPr>
            <a:lvl4pPr marL="3687047" indent="0">
              <a:buNone/>
              <a:defRPr sz="2389"/>
            </a:lvl4pPr>
            <a:lvl5pPr marL="4916062" indent="0">
              <a:buNone/>
              <a:defRPr sz="2389"/>
            </a:lvl5pPr>
            <a:lvl6pPr marL="6145077" indent="0">
              <a:buNone/>
              <a:defRPr sz="2389"/>
            </a:lvl6pPr>
            <a:lvl7pPr marL="7374093" indent="0">
              <a:buNone/>
              <a:defRPr sz="2389"/>
            </a:lvl7pPr>
            <a:lvl8pPr marL="8603108" indent="0">
              <a:buNone/>
              <a:defRPr sz="2389"/>
            </a:lvl8pPr>
            <a:lvl9pPr marL="9832123" indent="0">
              <a:buNone/>
              <a:defRPr sz="23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97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815" y="20162524"/>
            <a:ext cx="30723840" cy="2380300"/>
          </a:xfrm>
        </p:spPr>
        <p:txBody>
          <a:bodyPr anchor="b"/>
          <a:lstStyle>
            <a:lvl1pPr algn="l">
              <a:defRPr sz="5407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815" y="2573655"/>
            <a:ext cx="30723840" cy="17282160"/>
          </a:xfrm>
        </p:spPr>
        <p:txBody>
          <a:bodyPr/>
          <a:lstStyle>
            <a:lvl1pPr marL="0" indent="0">
              <a:buNone/>
              <a:defRPr sz="8615"/>
            </a:lvl1pPr>
            <a:lvl2pPr marL="1229015" indent="0">
              <a:buNone/>
              <a:defRPr sz="7547"/>
            </a:lvl2pPr>
            <a:lvl3pPr marL="2458032" indent="0">
              <a:buNone/>
              <a:defRPr sz="6475"/>
            </a:lvl3pPr>
            <a:lvl4pPr marL="3687047" indent="0">
              <a:buNone/>
              <a:defRPr sz="5407"/>
            </a:lvl4pPr>
            <a:lvl5pPr marL="4916062" indent="0">
              <a:buNone/>
              <a:defRPr sz="5407"/>
            </a:lvl5pPr>
            <a:lvl6pPr marL="6145077" indent="0">
              <a:buNone/>
              <a:defRPr sz="5407"/>
            </a:lvl6pPr>
            <a:lvl7pPr marL="7374093" indent="0">
              <a:buNone/>
              <a:defRPr sz="5407"/>
            </a:lvl7pPr>
            <a:lvl8pPr marL="8603108" indent="0">
              <a:buNone/>
              <a:defRPr sz="5407"/>
            </a:lvl8pPr>
            <a:lvl9pPr marL="9832123" indent="0">
              <a:buNone/>
              <a:defRPr sz="5407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815" y="22542821"/>
            <a:ext cx="30723840" cy="3380421"/>
          </a:xfrm>
        </p:spPr>
        <p:txBody>
          <a:bodyPr/>
          <a:lstStyle>
            <a:lvl1pPr marL="0" indent="0">
              <a:buNone/>
              <a:defRPr sz="3773"/>
            </a:lvl1pPr>
            <a:lvl2pPr marL="1229015" indent="0">
              <a:buNone/>
              <a:defRPr sz="3207"/>
            </a:lvl2pPr>
            <a:lvl3pPr marL="2458032" indent="0">
              <a:buNone/>
              <a:defRPr sz="2703"/>
            </a:lvl3pPr>
            <a:lvl4pPr marL="3687047" indent="0">
              <a:buNone/>
              <a:defRPr sz="2389"/>
            </a:lvl4pPr>
            <a:lvl5pPr marL="4916062" indent="0">
              <a:buNone/>
              <a:defRPr sz="2389"/>
            </a:lvl5pPr>
            <a:lvl6pPr marL="6145077" indent="0">
              <a:buNone/>
              <a:defRPr sz="2389"/>
            </a:lvl6pPr>
            <a:lvl7pPr marL="7374093" indent="0">
              <a:buNone/>
              <a:defRPr sz="2389"/>
            </a:lvl7pPr>
            <a:lvl8pPr marL="8603108" indent="0">
              <a:buNone/>
              <a:defRPr sz="2389"/>
            </a:lvl8pPr>
            <a:lvl9pPr marL="9832123" indent="0">
              <a:buNone/>
              <a:defRPr sz="23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397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60320" y="1153483"/>
            <a:ext cx="46085761" cy="4800600"/>
          </a:xfrm>
          <a:prstGeom prst="rect">
            <a:avLst/>
          </a:prstGeom>
        </p:spPr>
        <p:txBody>
          <a:bodyPr vert="horz" lIns="390906" tIns="195453" rIns="390906" bIns="195453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0" y="6720842"/>
            <a:ext cx="46085761" cy="19009045"/>
          </a:xfrm>
          <a:prstGeom prst="rect">
            <a:avLst/>
          </a:prstGeom>
        </p:spPr>
        <p:txBody>
          <a:bodyPr vert="horz" lIns="390906" tIns="195453" rIns="390906" bIns="19545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60325" y="26696673"/>
            <a:ext cx="11948161" cy="1533525"/>
          </a:xfrm>
          <a:prstGeom prst="rect">
            <a:avLst/>
          </a:prstGeom>
        </p:spPr>
        <p:txBody>
          <a:bodyPr vert="horz" lIns="390906" tIns="195453" rIns="390906" bIns="195453" rtlCol="0" anchor="ctr"/>
          <a:lstStyle>
            <a:lvl1pPr algn="l">
              <a:defRPr sz="32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E074F-14BA-4AAF-9ABC-1461ABDD1F79}" type="datetimeFigureOut">
              <a:rPr lang="en-GB" smtClean="0"/>
              <a:t>04/02/2022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95529" y="26696673"/>
            <a:ext cx="16215360" cy="1533525"/>
          </a:xfrm>
          <a:prstGeom prst="rect">
            <a:avLst/>
          </a:prstGeom>
        </p:spPr>
        <p:txBody>
          <a:bodyPr vert="horz" lIns="390906" tIns="195453" rIns="390906" bIns="195453" rtlCol="0" anchor="ctr"/>
          <a:lstStyle>
            <a:lvl1pPr algn="ctr">
              <a:defRPr sz="32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697920" y="26696673"/>
            <a:ext cx="11948161" cy="1533525"/>
          </a:xfrm>
          <a:prstGeom prst="rect">
            <a:avLst/>
          </a:prstGeom>
        </p:spPr>
        <p:txBody>
          <a:bodyPr vert="horz" lIns="390906" tIns="195453" rIns="390906" bIns="195453" rtlCol="0" anchor="ctr"/>
          <a:lstStyle>
            <a:lvl1pPr algn="r">
              <a:defRPr sz="32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FFF8F-0B13-4AC9-9461-A3050280AD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58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58032" rtl="0" eaLnBrk="1" latinLnBrk="0" hangingPunct="1">
        <a:spcBef>
          <a:spcPct val="0"/>
        </a:spcBef>
        <a:buNone/>
        <a:defRPr sz="11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1763" indent="-921763" algn="l" defTabSz="2458032" rtl="0" eaLnBrk="1" latinLnBrk="0" hangingPunct="1">
        <a:spcBef>
          <a:spcPct val="20000"/>
        </a:spcBef>
        <a:buFont typeface="Arial" pitchFamily="34" charset="0"/>
        <a:buChar char="•"/>
        <a:defRPr sz="8615" kern="1200">
          <a:solidFill>
            <a:schemeClr val="tx1"/>
          </a:solidFill>
          <a:latin typeface="+mn-lt"/>
          <a:ea typeface="+mn-ea"/>
          <a:cs typeface="+mn-cs"/>
        </a:defRPr>
      </a:lvl1pPr>
      <a:lvl2pPr marL="1997150" indent="-768134" algn="l" defTabSz="2458032" rtl="0" eaLnBrk="1" latinLnBrk="0" hangingPunct="1">
        <a:spcBef>
          <a:spcPct val="20000"/>
        </a:spcBef>
        <a:buFont typeface="Arial" pitchFamily="34" charset="0"/>
        <a:buChar char="–"/>
        <a:defRPr sz="7547" kern="1200">
          <a:solidFill>
            <a:schemeClr val="tx1"/>
          </a:solidFill>
          <a:latin typeface="+mn-lt"/>
          <a:ea typeface="+mn-ea"/>
          <a:cs typeface="+mn-cs"/>
        </a:defRPr>
      </a:lvl2pPr>
      <a:lvl3pPr marL="3072539" indent="-614508" algn="l" defTabSz="2458032" rtl="0" eaLnBrk="1" latinLnBrk="0" hangingPunct="1">
        <a:spcBef>
          <a:spcPct val="20000"/>
        </a:spcBef>
        <a:buFont typeface="Arial" pitchFamily="34" charset="0"/>
        <a:buChar char="•"/>
        <a:defRPr sz="6475" kern="1200">
          <a:solidFill>
            <a:schemeClr val="tx1"/>
          </a:solidFill>
          <a:latin typeface="+mn-lt"/>
          <a:ea typeface="+mn-ea"/>
          <a:cs typeface="+mn-cs"/>
        </a:defRPr>
      </a:lvl3pPr>
      <a:lvl4pPr marL="4301554" indent="-614508" algn="l" defTabSz="2458032" rtl="0" eaLnBrk="1" latinLnBrk="0" hangingPunct="1">
        <a:spcBef>
          <a:spcPct val="20000"/>
        </a:spcBef>
        <a:buFont typeface="Arial" pitchFamily="34" charset="0"/>
        <a:buChar char="–"/>
        <a:defRPr sz="5407" kern="1200">
          <a:solidFill>
            <a:schemeClr val="tx1"/>
          </a:solidFill>
          <a:latin typeface="+mn-lt"/>
          <a:ea typeface="+mn-ea"/>
          <a:cs typeface="+mn-cs"/>
        </a:defRPr>
      </a:lvl4pPr>
      <a:lvl5pPr marL="5530570" indent="-614508" algn="l" defTabSz="2458032" rtl="0" eaLnBrk="1" latinLnBrk="0" hangingPunct="1">
        <a:spcBef>
          <a:spcPct val="20000"/>
        </a:spcBef>
        <a:buFont typeface="Arial" pitchFamily="34" charset="0"/>
        <a:buChar char="»"/>
        <a:defRPr sz="5407" kern="1200">
          <a:solidFill>
            <a:schemeClr val="tx1"/>
          </a:solidFill>
          <a:latin typeface="+mn-lt"/>
          <a:ea typeface="+mn-ea"/>
          <a:cs typeface="+mn-cs"/>
        </a:defRPr>
      </a:lvl5pPr>
      <a:lvl6pPr marL="6759585" indent="-614508" algn="l" defTabSz="2458032" rtl="0" eaLnBrk="1" latinLnBrk="0" hangingPunct="1">
        <a:spcBef>
          <a:spcPct val="20000"/>
        </a:spcBef>
        <a:buFont typeface="Arial" pitchFamily="34" charset="0"/>
        <a:buChar char="•"/>
        <a:defRPr sz="5407" kern="1200">
          <a:solidFill>
            <a:schemeClr val="tx1"/>
          </a:solidFill>
          <a:latin typeface="+mn-lt"/>
          <a:ea typeface="+mn-ea"/>
          <a:cs typeface="+mn-cs"/>
        </a:defRPr>
      </a:lvl6pPr>
      <a:lvl7pPr marL="7988601" indent="-614508" algn="l" defTabSz="2458032" rtl="0" eaLnBrk="1" latinLnBrk="0" hangingPunct="1">
        <a:spcBef>
          <a:spcPct val="20000"/>
        </a:spcBef>
        <a:buFont typeface="Arial" pitchFamily="34" charset="0"/>
        <a:buChar char="•"/>
        <a:defRPr sz="5407" kern="1200">
          <a:solidFill>
            <a:schemeClr val="tx1"/>
          </a:solidFill>
          <a:latin typeface="+mn-lt"/>
          <a:ea typeface="+mn-ea"/>
          <a:cs typeface="+mn-cs"/>
        </a:defRPr>
      </a:lvl7pPr>
      <a:lvl8pPr marL="9217616" indent="-614508" algn="l" defTabSz="2458032" rtl="0" eaLnBrk="1" latinLnBrk="0" hangingPunct="1">
        <a:spcBef>
          <a:spcPct val="20000"/>
        </a:spcBef>
        <a:buFont typeface="Arial" pitchFamily="34" charset="0"/>
        <a:buChar char="•"/>
        <a:defRPr sz="5407" kern="1200">
          <a:solidFill>
            <a:schemeClr val="tx1"/>
          </a:solidFill>
          <a:latin typeface="+mn-lt"/>
          <a:ea typeface="+mn-ea"/>
          <a:cs typeface="+mn-cs"/>
        </a:defRPr>
      </a:lvl8pPr>
      <a:lvl9pPr marL="10446631" indent="-614508" algn="l" defTabSz="2458032" rtl="0" eaLnBrk="1" latinLnBrk="0" hangingPunct="1">
        <a:spcBef>
          <a:spcPct val="20000"/>
        </a:spcBef>
        <a:buFont typeface="Arial" pitchFamily="34" charset="0"/>
        <a:buChar char="•"/>
        <a:defRPr sz="54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58032" rtl="0" eaLnBrk="1" latinLnBrk="0" hangingPunct="1">
        <a:defRPr sz="4842" kern="1200">
          <a:solidFill>
            <a:schemeClr val="tx1"/>
          </a:solidFill>
          <a:latin typeface="+mn-lt"/>
          <a:ea typeface="+mn-ea"/>
          <a:cs typeface="+mn-cs"/>
        </a:defRPr>
      </a:lvl1pPr>
      <a:lvl2pPr marL="1229015" algn="l" defTabSz="2458032" rtl="0" eaLnBrk="1" latinLnBrk="0" hangingPunct="1">
        <a:defRPr sz="4842" kern="1200">
          <a:solidFill>
            <a:schemeClr val="tx1"/>
          </a:solidFill>
          <a:latin typeface="+mn-lt"/>
          <a:ea typeface="+mn-ea"/>
          <a:cs typeface="+mn-cs"/>
        </a:defRPr>
      </a:lvl2pPr>
      <a:lvl3pPr marL="2458032" algn="l" defTabSz="2458032" rtl="0" eaLnBrk="1" latinLnBrk="0" hangingPunct="1">
        <a:defRPr sz="4842" kern="1200">
          <a:solidFill>
            <a:schemeClr val="tx1"/>
          </a:solidFill>
          <a:latin typeface="+mn-lt"/>
          <a:ea typeface="+mn-ea"/>
          <a:cs typeface="+mn-cs"/>
        </a:defRPr>
      </a:lvl3pPr>
      <a:lvl4pPr marL="3687047" algn="l" defTabSz="2458032" rtl="0" eaLnBrk="1" latinLnBrk="0" hangingPunct="1">
        <a:defRPr sz="4842" kern="1200">
          <a:solidFill>
            <a:schemeClr val="tx1"/>
          </a:solidFill>
          <a:latin typeface="+mn-lt"/>
          <a:ea typeface="+mn-ea"/>
          <a:cs typeface="+mn-cs"/>
        </a:defRPr>
      </a:lvl4pPr>
      <a:lvl5pPr marL="4916062" algn="l" defTabSz="2458032" rtl="0" eaLnBrk="1" latinLnBrk="0" hangingPunct="1">
        <a:defRPr sz="4842" kern="1200">
          <a:solidFill>
            <a:schemeClr val="tx1"/>
          </a:solidFill>
          <a:latin typeface="+mn-lt"/>
          <a:ea typeface="+mn-ea"/>
          <a:cs typeface="+mn-cs"/>
        </a:defRPr>
      </a:lvl5pPr>
      <a:lvl6pPr marL="6145077" algn="l" defTabSz="2458032" rtl="0" eaLnBrk="1" latinLnBrk="0" hangingPunct="1">
        <a:defRPr sz="4842" kern="1200">
          <a:solidFill>
            <a:schemeClr val="tx1"/>
          </a:solidFill>
          <a:latin typeface="+mn-lt"/>
          <a:ea typeface="+mn-ea"/>
          <a:cs typeface="+mn-cs"/>
        </a:defRPr>
      </a:lvl6pPr>
      <a:lvl7pPr marL="7374093" algn="l" defTabSz="2458032" rtl="0" eaLnBrk="1" latinLnBrk="0" hangingPunct="1">
        <a:defRPr sz="4842" kern="1200">
          <a:solidFill>
            <a:schemeClr val="tx1"/>
          </a:solidFill>
          <a:latin typeface="+mn-lt"/>
          <a:ea typeface="+mn-ea"/>
          <a:cs typeface="+mn-cs"/>
        </a:defRPr>
      </a:lvl7pPr>
      <a:lvl8pPr marL="8603108" algn="l" defTabSz="2458032" rtl="0" eaLnBrk="1" latinLnBrk="0" hangingPunct="1">
        <a:defRPr sz="4842" kern="1200">
          <a:solidFill>
            <a:schemeClr val="tx1"/>
          </a:solidFill>
          <a:latin typeface="+mn-lt"/>
          <a:ea typeface="+mn-ea"/>
          <a:cs typeface="+mn-cs"/>
        </a:defRPr>
      </a:lvl8pPr>
      <a:lvl9pPr marL="9832123" algn="l" defTabSz="2458032" rtl="0" eaLnBrk="1" latinLnBrk="0" hangingPunct="1">
        <a:defRPr sz="48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39A60D66-4152-4080-ABF2-F851867541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1" t="7926" r="4695" b="13816"/>
          <a:stretch/>
        </p:blipFill>
        <p:spPr>
          <a:xfrm>
            <a:off x="112368" y="141629"/>
            <a:ext cx="7913188" cy="374700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94F3B52C-7B80-4687-9ED1-C1C88818D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3213" y="360240"/>
            <a:ext cx="30279974" cy="1971031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NZ" sz="6600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Bioeconomic Modelling to Assess the Impacts of Using Native Shrubs on the Marginal </a:t>
            </a:r>
            <a:r>
              <a:rPr lang="en-NZ" sz="7200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Portions</a:t>
            </a:r>
            <a:r>
              <a:rPr lang="en-NZ" sz="6600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of the Sheep and Beef Hill Country Farms in New Zealand</a:t>
            </a:r>
            <a:endParaRPr lang="en-US" sz="6600" dirty="0">
              <a:latin typeface="+mn-lt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7D9680B-BB90-45F5-8981-A79180E22768}"/>
              </a:ext>
            </a:extLst>
          </p:cNvPr>
          <p:cNvSpPr txBox="1">
            <a:spLocks/>
          </p:cNvSpPr>
          <p:nvPr/>
        </p:nvSpPr>
        <p:spPr>
          <a:xfrm>
            <a:off x="11633648" y="2736504"/>
            <a:ext cx="27251978" cy="1036959"/>
          </a:xfrm>
          <a:prstGeom prst="rect">
            <a:avLst/>
          </a:prstGeom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4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James Wangui*, Paul Kenyon, Peter Tozer, James Millner and Sarah Pain</a:t>
            </a:r>
          </a:p>
          <a:p>
            <a:r>
              <a:rPr lang="en-NZ" sz="4400" dirty="0"/>
              <a:t>School of Agriculture and Environment, Massey University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C7D0B2B-1549-48B6-B53A-C76C750F9C0A}"/>
              </a:ext>
            </a:extLst>
          </p:cNvPr>
          <p:cNvCxnSpPr>
            <a:cxnSpLocks/>
          </p:cNvCxnSpPr>
          <p:nvPr/>
        </p:nvCxnSpPr>
        <p:spPr>
          <a:xfrm>
            <a:off x="0" y="4032648"/>
            <a:ext cx="5120640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A147A7E5-3481-4DA1-AB4A-A9CC14C45938}"/>
              </a:ext>
            </a:extLst>
          </p:cNvPr>
          <p:cNvSpPr txBox="1">
            <a:spLocks/>
          </p:cNvSpPr>
          <p:nvPr/>
        </p:nvSpPr>
        <p:spPr>
          <a:xfrm>
            <a:off x="472407" y="4896288"/>
            <a:ext cx="16417825" cy="23173755"/>
          </a:xfrm>
          <a:prstGeom prst="rect">
            <a:avLst/>
          </a:prstGeom>
          <a:noFill/>
          <a:ln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2458032" rtl="0" eaLnBrk="1" latinLnBrk="0" hangingPunct="1">
              <a:spcBef>
                <a:spcPct val="0"/>
              </a:spcBef>
              <a:buNone/>
              <a:defRPr sz="1182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6600" dirty="0">
              <a:latin typeface="+mn-l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EDB80F93-C57C-48ED-86ED-C9B0F8A4CBD0}"/>
              </a:ext>
            </a:extLst>
          </p:cNvPr>
          <p:cNvSpPr txBox="1">
            <a:spLocks/>
          </p:cNvSpPr>
          <p:nvPr/>
        </p:nvSpPr>
        <p:spPr>
          <a:xfrm>
            <a:off x="17397213" y="4896747"/>
            <a:ext cx="16417825" cy="23173296"/>
          </a:xfrm>
          <a:prstGeom prst="rect">
            <a:avLst/>
          </a:prstGeom>
          <a:noFill/>
          <a:ln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2458032" rtl="0" eaLnBrk="1" latinLnBrk="0" hangingPunct="1">
              <a:spcBef>
                <a:spcPct val="0"/>
              </a:spcBef>
              <a:buNone/>
              <a:defRPr sz="1182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6600" dirty="0">
              <a:latin typeface="+mn-lt"/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1F89F33-0345-478E-9150-560A0584F5AA}"/>
              </a:ext>
            </a:extLst>
          </p:cNvPr>
          <p:cNvSpPr txBox="1">
            <a:spLocks/>
          </p:cNvSpPr>
          <p:nvPr/>
        </p:nvSpPr>
        <p:spPr>
          <a:xfrm>
            <a:off x="34322020" y="4896314"/>
            <a:ext cx="16417825" cy="23173296"/>
          </a:xfrm>
          <a:prstGeom prst="rect">
            <a:avLst/>
          </a:prstGeom>
          <a:noFill/>
          <a:ln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2458032" rtl="0" eaLnBrk="1" latinLnBrk="0" hangingPunct="1">
              <a:spcBef>
                <a:spcPct val="0"/>
              </a:spcBef>
              <a:buNone/>
              <a:defRPr sz="1182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6600" dirty="0">
              <a:latin typeface="+mn-lt"/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3BABAF-3111-4A74-881B-28C2688ECD86}"/>
              </a:ext>
            </a:extLst>
          </p:cNvPr>
          <p:cNvSpPr txBox="1">
            <a:spLocks/>
          </p:cNvSpPr>
          <p:nvPr/>
        </p:nvSpPr>
        <p:spPr>
          <a:xfrm>
            <a:off x="3276" y="28141615"/>
            <a:ext cx="51203124" cy="661785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3200" dirty="0"/>
              <a:t>FLRC 34th Annual Workshop, 9 - 11 February 2022 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9AA929F-42EC-4307-AB49-5F4097FA0503}"/>
              </a:ext>
            </a:extLst>
          </p:cNvPr>
          <p:cNvSpPr txBox="1">
            <a:spLocks/>
          </p:cNvSpPr>
          <p:nvPr/>
        </p:nvSpPr>
        <p:spPr>
          <a:xfrm>
            <a:off x="466554" y="4699660"/>
            <a:ext cx="16417825" cy="917164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6000" b="1" dirty="0"/>
              <a:t>Introduction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4FA92C07-5880-4D4B-9056-388D2E05CC13}"/>
              </a:ext>
            </a:extLst>
          </p:cNvPr>
          <p:cNvSpPr txBox="1">
            <a:spLocks/>
          </p:cNvSpPr>
          <p:nvPr/>
        </p:nvSpPr>
        <p:spPr>
          <a:xfrm>
            <a:off x="472407" y="5616824"/>
            <a:ext cx="16417825" cy="5679667"/>
          </a:xfrm>
          <a:prstGeom prst="rect">
            <a:avLst/>
          </a:prstGeom>
          <a:ln w="6350"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NZ" sz="4400" dirty="0"/>
              <a:t>Unmanaged steep slopes on sheep and beef hill country farms are highly vulnerable to soil mass movement.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NZ" sz="4400" dirty="0"/>
              <a:t>Low herbage productivity of steep slopes limits stock carrying capacity, while plantation forestry tree harvesting exposes land to cyclic soil erosion.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NZ" sz="4400" dirty="0"/>
              <a:t>The planting of steep slopes in native vegetation using browsable species is an option, but impacts on farm economics in terms of sheep production have not been explored.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32864D2-1C87-4DBE-8CBF-6E8F2F7065FC}"/>
              </a:ext>
            </a:extLst>
          </p:cNvPr>
          <p:cNvGrpSpPr/>
          <p:nvPr/>
        </p:nvGrpSpPr>
        <p:grpSpPr>
          <a:xfrm>
            <a:off x="17744797" y="7561039"/>
            <a:ext cx="15769752" cy="11411001"/>
            <a:chOff x="-19463" y="32398447"/>
            <a:chExt cx="14455867" cy="9990062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537AF2A0-2BD6-48D0-9224-F2BD63301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3351" y="32398447"/>
              <a:ext cx="13480158" cy="8333038"/>
            </a:xfrm>
            <a:prstGeom prst="rect">
              <a:avLst/>
            </a:prstGeom>
          </p:spPr>
        </p:pic>
        <p:sp>
          <p:nvSpPr>
            <p:cNvPr id="37" name="Title 1">
              <a:extLst>
                <a:ext uri="{FF2B5EF4-FFF2-40B4-BE49-F238E27FC236}">
                  <a16:creationId xmlns:a16="http://schemas.microsoft.com/office/drawing/2014/main" id="{56B9A139-7EAC-4C71-B4FA-E7A35FB1D0ED}"/>
                </a:ext>
              </a:extLst>
            </p:cNvPr>
            <p:cNvSpPr txBox="1">
              <a:spLocks/>
            </p:cNvSpPr>
            <p:nvPr/>
          </p:nvSpPr>
          <p:spPr>
            <a:xfrm>
              <a:off x="-19463" y="41015495"/>
              <a:ext cx="14455867" cy="1373014"/>
            </a:xfrm>
            <a:prstGeom prst="rect">
              <a:avLst/>
            </a:prstGeom>
            <a:ln w="6350">
              <a:noFill/>
            </a:ln>
          </p:spPr>
          <p:txBody>
            <a:bodyPr vert="horz" lIns="390906" tIns="195453" rIns="390906" bIns="195453" rtlCol="0" anchor="ctr">
              <a:noAutofit/>
            </a:bodyPr>
            <a:lstStyle>
              <a:lvl1pPr algn="ctr" defTabSz="3653085" rtl="0" eaLnBrk="1" latinLnBrk="0" hangingPunct="1">
                <a:spcBef>
                  <a:spcPct val="0"/>
                </a:spcBef>
                <a:buNone/>
                <a:defRPr sz="17569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/>
              <a:r>
                <a:rPr lang="en-NZ" sz="4000" b="1" dirty="0"/>
                <a:t>Figure 1. </a:t>
              </a:r>
              <a:r>
                <a:rPr lang="en-NZ" sz="4000" dirty="0"/>
                <a:t>Simplified</a:t>
              </a:r>
              <a:r>
                <a:rPr lang="en-US" sz="4000" dirty="0"/>
                <a:t> East Coast hill country sheep and beef whole farm bioeconomic model</a:t>
              </a:r>
              <a:r>
                <a:rPr lang="en-NZ" sz="4000" dirty="0"/>
                <a:t> (Farrell et al, 2019 Agricultural Systems, DOI:10.1016/j.agsy.2019.04.013)</a:t>
              </a:r>
            </a:p>
          </p:txBody>
        </p:sp>
      </p:grpSp>
      <p:sp>
        <p:nvSpPr>
          <p:cNvPr id="38" name="Title 1">
            <a:extLst>
              <a:ext uri="{FF2B5EF4-FFF2-40B4-BE49-F238E27FC236}">
                <a16:creationId xmlns:a16="http://schemas.microsoft.com/office/drawing/2014/main" id="{9768881E-7E25-4EB2-8A84-C31487D0B7C2}"/>
              </a:ext>
            </a:extLst>
          </p:cNvPr>
          <p:cNvSpPr txBox="1">
            <a:spLocks/>
          </p:cNvSpPr>
          <p:nvPr/>
        </p:nvSpPr>
        <p:spPr>
          <a:xfrm>
            <a:off x="482633" y="11324397"/>
            <a:ext cx="16417826" cy="917163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6000" b="1" dirty="0"/>
              <a:t>Objective </a:t>
            </a: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EFD860F0-43F3-4F9C-9DB6-222BBAC6EBAD}"/>
              </a:ext>
            </a:extLst>
          </p:cNvPr>
          <p:cNvSpPr txBox="1">
            <a:spLocks/>
          </p:cNvSpPr>
          <p:nvPr/>
        </p:nvSpPr>
        <p:spPr>
          <a:xfrm>
            <a:off x="482633" y="12241560"/>
            <a:ext cx="16326756" cy="3023768"/>
          </a:xfrm>
          <a:prstGeom prst="rect">
            <a:avLst/>
          </a:prstGeom>
          <a:ln w="6350"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NZ" sz="4400" dirty="0"/>
              <a:t>Use an existing bioeconomic whole farm model to simulate an average East Coast region hill country sheep and beef farm and compare the impacts of converting 10% of the farm on steep slope allocated to sheep to native shrub.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8C226B26-F9BA-4C4A-BF9A-32C65C1DC2F5}"/>
              </a:ext>
            </a:extLst>
          </p:cNvPr>
          <p:cNvSpPr txBox="1">
            <a:spLocks/>
          </p:cNvSpPr>
          <p:nvPr/>
        </p:nvSpPr>
        <p:spPr>
          <a:xfrm>
            <a:off x="475332" y="15265896"/>
            <a:ext cx="16417824" cy="937617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6000" b="1" dirty="0"/>
              <a:t>Method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851D5B07-7C37-4B1F-881E-B54495468201}"/>
              </a:ext>
            </a:extLst>
          </p:cNvPr>
          <p:cNvSpPr txBox="1">
            <a:spLocks/>
          </p:cNvSpPr>
          <p:nvPr/>
        </p:nvSpPr>
        <p:spPr>
          <a:xfrm>
            <a:off x="17466296" y="4680720"/>
            <a:ext cx="16326755" cy="2233872"/>
          </a:xfrm>
          <a:prstGeom prst="rect">
            <a:avLst/>
          </a:prstGeom>
          <a:ln w="6350"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4400" dirty="0"/>
              <a:t>The bioeconomic whole-farm system dynamics model (Fig 1) was developed in STELLA Architect version 1.9.3. Simulations of 50 years were run using parameters shown in table 1.</a:t>
            </a:r>
            <a:endParaRPr lang="en-NZ" sz="4400" dirty="0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266E490-B54B-445A-9CD2-C205D29BBAE8}"/>
              </a:ext>
            </a:extLst>
          </p:cNvPr>
          <p:cNvSpPr txBox="1">
            <a:spLocks/>
          </p:cNvSpPr>
          <p:nvPr/>
        </p:nvSpPr>
        <p:spPr>
          <a:xfrm>
            <a:off x="482633" y="16437547"/>
            <a:ext cx="12027335" cy="772565"/>
          </a:xfrm>
          <a:prstGeom prst="rect">
            <a:avLst/>
          </a:prstGeom>
          <a:ln w="6350"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NZ" sz="4400" b="1" dirty="0"/>
              <a:t>Table 1.</a:t>
            </a:r>
            <a:r>
              <a:rPr lang="en-NZ" sz="4400" dirty="0"/>
              <a:t> Parameters used in model simulation</a:t>
            </a:r>
          </a:p>
        </p:txBody>
      </p:sp>
      <p:graphicFrame>
        <p:nvGraphicFramePr>
          <p:cNvPr id="45" name="Table 18">
            <a:extLst>
              <a:ext uri="{FF2B5EF4-FFF2-40B4-BE49-F238E27FC236}">
                <a16:creationId xmlns:a16="http://schemas.microsoft.com/office/drawing/2014/main" id="{6F0BB182-6837-4348-B88E-57D6198B30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210046"/>
              </p:ext>
            </p:extLst>
          </p:nvPr>
        </p:nvGraphicFramePr>
        <p:xfrm>
          <a:off x="542569" y="17282120"/>
          <a:ext cx="16203647" cy="10607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17040">
                  <a:extLst>
                    <a:ext uri="{9D8B030D-6E8A-4147-A177-3AD203B41FA5}">
                      <a16:colId xmlns:a16="http://schemas.microsoft.com/office/drawing/2014/main" val="2367321355"/>
                    </a:ext>
                  </a:extLst>
                </a:gridCol>
                <a:gridCol w="5986607">
                  <a:extLst>
                    <a:ext uri="{9D8B030D-6E8A-4147-A177-3AD203B41FA5}">
                      <a16:colId xmlns:a16="http://schemas.microsoft.com/office/drawing/2014/main" val="587744440"/>
                    </a:ext>
                  </a:extLst>
                </a:gridCol>
              </a:tblGrid>
              <a:tr h="566279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b="1" dirty="0"/>
                        <a:t>Parameter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b="1" dirty="0"/>
                        <a:t>Units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1458188"/>
                  </a:ext>
                </a:extLst>
              </a:tr>
              <a:tr h="1064605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Productive farm size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Flock size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564 hectares (ha)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2,747 Ewe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395492"/>
                  </a:ext>
                </a:extLst>
              </a:tr>
              <a:tr h="1562931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Slopes characteristics </a:t>
                      </a:r>
                    </a:p>
                    <a:p>
                      <a:pPr marL="685800" indent="0">
                        <a:spcBef>
                          <a:spcPts val="0"/>
                        </a:spcBef>
                      </a:pPr>
                      <a:r>
                        <a:rPr lang="en-US" sz="4400" dirty="0"/>
                        <a:t>Medium</a:t>
                      </a:r>
                    </a:p>
                    <a:p>
                      <a:pPr marL="685800" indent="0">
                        <a:spcBef>
                          <a:spcPts val="0"/>
                        </a:spcBef>
                      </a:pPr>
                      <a:r>
                        <a:rPr lang="en-US" sz="4400" dirty="0"/>
                        <a:t>Steep 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endParaRPr lang="en-US" sz="4400" dirty="0"/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45.9% (258.9 ha)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45.4% (256.1 ha)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442002"/>
                  </a:ext>
                </a:extLst>
              </a:tr>
              <a:tr h="1562931">
                <a:tc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</a:pPr>
                      <a:r>
                        <a:rPr lang="en-US" sz="4400" dirty="0"/>
                        <a:t>Livestock land use</a:t>
                      </a:r>
                    </a:p>
                    <a:p>
                      <a:pPr marL="685800" indent="0">
                        <a:spcBef>
                          <a:spcPts val="0"/>
                        </a:spcBef>
                      </a:pPr>
                      <a:r>
                        <a:rPr lang="en-US" sz="4400" dirty="0"/>
                        <a:t>Beef cattle</a:t>
                      </a:r>
                    </a:p>
                    <a:p>
                      <a:pPr marL="685800" indent="0">
                        <a:spcBef>
                          <a:spcPts val="0"/>
                        </a:spcBef>
                      </a:pPr>
                      <a:r>
                        <a:rPr lang="en-US" sz="4400" dirty="0"/>
                        <a:t>Sheep 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endParaRPr lang="en-US" sz="4400" dirty="0"/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40% (225.6 ha) fixed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60% (338.4 ha)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6997792"/>
                  </a:ext>
                </a:extLst>
              </a:tr>
              <a:tr h="2061256">
                <a:tc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</a:pPr>
                      <a:r>
                        <a:rPr lang="en-US" sz="4400" dirty="0"/>
                        <a:t>Simulation </a:t>
                      </a:r>
                    </a:p>
                    <a:p>
                      <a:pPr marL="685800" indent="0">
                        <a:spcBef>
                          <a:spcPts val="0"/>
                        </a:spcBef>
                      </a:pPr>
                      <a:r>
                        <a:rPr lang="en-US" sz="4400" dirty="0"/>
                        <a:t>Annual shrub planting rate</a:t>
                      </a:r>
                    </a:p>
                    <a:p>
                      <a:pPr marL="685800" indent="0">
                        <a:spcBef>
                          <a:spcPts val="0"/>
                        </a:spcBef>
                      </a:pPr>
                      <a:r>
                        <a:rPr lang="en-US" sz="4400" dirty="0"/>
                        <a:t>Discount rate</a:t>
                      </a:r>
                    </a:p>
                    <a:p>
                      <a:pPr marL="685800" indent="0">
                        <a:spcBef>
                          <a:spcPts val="0"/>
                        </a:spcBef>
                      </a:pPr>
                      <a:r>
                        <a:rPr lang="en-US" sz="4400" dirty="0"/>
                        <a:t>Carbon price/ NZU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50 years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0% and 20% 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5% and 7%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NZ$ 65.00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025665"/>
                  </a:ext>
                </a:extLst>
              </a:tr>
              <a:tr h="1029089">
                <a:tc gridSpan="2"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</a:pPr>
                      <a:r>
                        <a:rPr lang="en-US" sz="4400" i="1" dirty="0"/>
                        <a:t>Area planted in shrubs was browsed and grazed for </a:t>
                      </a:r>
                      <a:r>
                        <a:rPr lang="en-US" sz="4400" b="1" i="1" dirty="0"/>
                        <a:t>5 years </a:t>
                      </a:r>
                      <a:r>
                        <a:rPr lang="en-US" sz="4400" i="1" dirty="0"/>
                        <a:t>only between the 5</a:t>
                      </a:r>
                      <a:r>
                        <a:rPr lang="en-US" sz="4400" i="1" baseline="30000" dirty="0"/>
                        <a:t>th</a:t>
                      </a:r>
                      <a:r>
                        <a:rPr lang="en-US" sz="4400" i="1" dirty="0"/>
                        <a:t> and 10</a:t>
                      </a:r>
                      <a:r>
                        <a:rPr lang="en-US" sz="4400" i="1" baseline="30000" dirty="0"/>
                        <a:t>th</a:t>
                      </a:r>
                      <a:r>
                        <a:rPr lang="en-US" sz="4400" i="1" dirty="0"/>
                        <a:t> year after shrubs planting.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4400" dirty="0"/>
                        <a:t> 5&lt; grazing&lt;10 years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7200533"/>
                  </a:ext>
                </a:extLst>
              </a:tr>
            </a:tbl>
          </a:graphicData>
        </a:graphic>
      </p:graphicFrame>
      <p:sp>
        <p:nvSpPr>
          <p:cNvPr id="46" name="Title 1">
            <a:extLst>
              <a:ext uri="{FF2B5EF4-FFF2-40B4-BE49-F238E27FC236}">
                <a16:creationId xmlns:a16="http://schemas.microsoft.com/office/drawing/2014/main" id="{9840B6E7-A15B-4784-A859-D0A42BBF66AD}"/>
              </a:ext>
            </a:extLst>
          </p:cNvPr>
          <p:cNvSpPr txBox="1">
            <a:spLocks/>
          </p:cNvSpPr>
          <p:nvPr/>
        </p:nvSpPr>
        <p:spPr>
          <a:xfrm>
            <a:off x="17394288" y="19440849"/>
            <a:ext cx="16417824" cy="937615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6000" b="1" dirty="0"/>
              <a:t>Results and Discussion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F630FB76-93F5-4B3A-AE2D-92662A63BC46}"/>
              </a:ext>
            </a:extLst>
          </p:cNvPr>
          <p:cNvSpPr txBox="1">
            <a:spLocks/>
          </p:cNvSpPr>
          <p:nvPr/>
        </p:nvSpPr>
        <p:spPr>
          <a:xfrm>
            <a:off x="17394289" y="20378464"/>
            <a:ext cx="16398762" cy="7170914"/>
          </a:xfrm>
          <a:prstGeom prst="rect">
            <a:avLst/>
          </a:prstGeom>
          <a:ln w="6350"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4400" dirty="0"/>
              <a:t>Planting native shrubs resulted in;</a:t>
            </a:r>
          </a:p>
          <a:p>
            <a:pPr marL="857250" indent="-857250" algn="just">
              <a:buFont typeface="+mj-lt"/>
              <a:buAutoNum type="romanLcPeriod"/>
            </a:pPr>
            <a:r>
              <a:rPr lang="en-US" sz="4400" dirty="0"/>
              <a:t>7.1% decrease in farm feed supply. </a:t>
            </a:r>
          </a:p>
          <a:p>
            <a:pPr marL="857250" indent="-857250" algn="just">
              <a:buFont typeface="+mj-lt"/>
              <a:buAutoNum type="romanLcPeriod"/>
            </a:pPr>
            <a:r>
              <a:rPr lang="en-US" sz="4400" dirty="0"/>
              <a:t>11.6% reduction in annual average flock size. </a:t>
            </a:r>
          </a:p>
          <a:p>
            <a:pPr marL="857250" indent="-857250" algn="just">
              <a:buFont typeface="+mj-lt"/>
              <a:buAutoNum type="romanLcPeriod"/>
            </a:pPr>
            <a:r>
              <a:rPr lang="en-US" sz="4400" dirty="0"/>
              <a:t>6.2% and 4.8% decrease in sheep flock annual mean income at 5% (NZ$ 29,464) and 7% (NZ$ 22,271) discount rates.</a:t>
            </a:r>
          </a:p>
          <a:p>
            <a:pPr marL="857250" indent="-857250" algn="just">
              <a:buFont typeface="+mj-lt"/>
              <a:buAutoNum type="romanLcPeriod" startAt="4"/>
            </a:pPr>
            <a:r>
              <a:rPr lang="en-US" sz="4400" dirty="0"/>
              <a:t>Shrub carbon income of NZ$ 9,076 and NZ$ 6,599 at 5% and 7% discount rates, respectively.</a:t>
            </a:r>
          </a:p>
          <a:p>
            <a:pPr marL="857250" indent="-857250" algn="just">
              <a:buFont typeface="+mj-lt"/>
              <a:buAutoNum type="romanLcPeriod" startAt="4"/>
            </a:pPr>
            <a:r>
              <a:rPr lang="en-US" sz="4400" dirty="0"/>
              <a:t>Higher combined (iii &amp; iv) annual average cash operating surplus of 6.0% and 2.7% than with no shrubs at 5% (NZ$29,464) and 7% (NZ$ 22,271) discount rates (fig 3).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A234B16-65A1-4991-97A7-67D92977AFC2}"/>
              </a:ext>
            </a:extLst>
          </p:cNvPr>
          <p:cNvGrpSpPr/>
          <p:nvPr/>
        </p:nvGrpSpPr>
        <p:grpSpPr>
          <a:xfrm>
            <a:off x="34676208" y="4896744"/>
            <a:ext cx="15835603" cy="11732270"/>
            <a:chOff x="15566749" y="26301792"/>
            <a:chExt cx="14281767" cy="8410115"/>
          </a:xfrm>
        </p:grpSpPr>
        <p:graphicFrame>
          <p:nvGraphicFramePr>
            <p:cNvPr id="50" name="Chart 49">
              <a:extLst>
                <a:ext uri="{FF2B5EF4-FFF2-40B4-BE49-F238E27FC236}">
                  <a16:creationId xmlns:a16="http://schemas.microsoft.com/office/drawing/2014/main" id="{9EF7AFE2-EAD0-4D0B-A4CD-5276E159C12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39096480"/>
                </p:ext>
              </p:extLst>
            </p:nvPr>
          </p:nvGraphicFramePr>
          <p:xfrm>
            <a:off x="15566749" y="26301792"/>
            <a:ext cx="14192862" cy="69802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1" name="Title 1">
              <a:extLst>
                <a:ext uri="{FF2B5EF4-FFF2-40B4-BE49-F238E27FC236}">
                  <a16:creationId xmlns:a16="http://schemas.microsoft.com/office/drawing/2014/main" id="{793E0DB4-1C81-47DB-B64A-32C26D9A2903}"/>
                </a:ext>
              </a:extLst>
            </p:cNvPr>
            <p:cNvSpPr txBox="1">
              <a:spLocks/>
            </p:cNvSpPr>
            <p:nvPr/>
          </p:nvSpPr>
          <p:spPr>
            <a:xfrm>
              <a:off x="15575867" y="33292368"/>
              <a:ext cx="14272649" cy="1419539"/>
            </a:xfrm>
            <a:prstGeom prst="rect">
              <a:avLst/>
            </a:prstGeom>
            <a:ln w="6350">
              <a:noFill/>
            </a:ln>
          </p:spPr>
          <p:txBody>
            <a:bodyPr vert="horz" lIns="390906" tIns="195453" rIns="390906" bIns="195453" rtlCol="0" anchor="ctr">
              <a:noAutofit/>
            </a:bodyPr>
            <a:lstStyle>
              <a:lvl1pPr algn="ctr" defTabSz="3653085" rtl="0" eaLnBrk="1" latinLnBrk="0" hangingPunct="1">
                <a:spcBef>
                  <a:spcPct val="0"/>
                </a:spcBef>
                <a:buNone/>
                <a:defRPr sz="17569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/>
              <a:r>
                <a:rPr lang="en-US" sz="4000" b="1" dirty="0"/>
                <a:t>Figure </a:t>
              </a:r>
              <a:r>
                <a:rPr lang="en-NZ" sz="4000" b="1" dirty="0"/>
                <a:t>3. </a:t>
              </a:r>
              <a:r>
                <a:rPr lang="en-NZ" sz="4000" dirty="0"/>
                <a:t>Annual farm cash operating surplus at 5% and 7% discount rates (DR) with and without conversion of 10% of farm to shrubs at 20% annual shrub planting rate.</a:t>
              </a:r>
            </a:p>
          </p:txBody>
        </p:sp>
      </p:grpSp>
      <p:sp>
        <p:nvSpPr>
          <p:cNvPr id="52" name="Title 1">
            <a:extLst>
              <a:ext uri="{FF2B5EF4-FFF2-40B4-BE49-F238E27FC236}">
                <a16:creationId xmlns:a16="http://schemas.microsoft.com/office/drawing/2014/main" id="{A910F97D-F0F4-4582-B89C-19D93555633A}"/>
              </a:ext>
            </a:extLst>
          </p:cNvPr>
          <p:cNvSpPr txBox="1">
            <a:spLocks/>
          </p:cNvSpPr>
          <p:nvPr/>
        </p:nvSpPr>
        <p:spPr>
          <a:xfrm>
            <a:off x="34348042" y="17066096"/>
            <a:ext cx="16417825" cy="995611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6000" b="1" dirty="0"/>
              <a:t>Conclusion</a:t>
            </a: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1B659971-75F1-40C5-B444-D28FC7177AC6}"/>
              </a:ext>
            </a:extLst>
          </p:cNvPr>
          <p:cNvSpPr txBox="1">
            <a:spLocks/>
          </p:cNvSpPr>
          <p:nvPr/>
        </p:nvSpPr>
        <p:spPr>
          <a:xfrm>
            <a:off x="34348042" y="18362240"/>
            <a:ext cx="16315789" cy="5815264"/>
          </a:xfrm>
          <a:prstGeom prst="rect">
            <a:avLst/>
          </a:prstGeom>
          <a:ln w="6350"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 algn="just">
              <a:buFont typeface="+mj-lt"/>
              <a:buAutoNum type="romanLcPeriod"/>
            </a:pPr>
            <a:r>
              <a:rPr lang="en-US" sz="4400" dirty="0"/>
              <a:t>Planting browsable native shrubs on 10% of the farm on the steep slope caused a decrease in feed supply and disproportionate reduction in flock size. </a:t>
            </a:r>
          </a:p>
          <a:p>
            <a:pPr marL="857250" indent="-857250" algn="just">
              <a:buFont typeface="+mj-lt"/>
              <a:buAutoNum type="romanLcPeriod"/>
            </a:pPr>
            <a:r>
              <a:rPr lang="en-US" sz="4400" dirty="0"/>
              <a:t>Flock size reduction lowered flock income but was compensated and exceeded by native shrub carbon trade income at the modelled price of NZ$ 65.</a:t>
            </a:r>
          </a:p>
          <a:p>
            <a:pPr marL="857250" indent="-857250" algn="just">
              <a:buFont typeface="+mj-lt"/>
              <a:buAutoNum type="romanLcPeriod"/>
            </a:pPr>
            <a:r>
              <a:rPr lang="en-US" sz="4400" dirty="0"/>
              <a:t>Planting native on 10% of the farm on the steep slope, at a 20% annual planting rate, can be profitable.</a:t>
            </a:r>
            <a:endParaRPr lang="en-NZ" sz="4400" dirty="0"/>
          </a:p>
        </p:txBody>
      </p:sp>
      <p:sp>
        <p:nvSpPr>
          <p:cNvPr id="54" name="Title 1">
            <a:extLst>
              <a:ext uri="{FF2B5EF4-FFF2-40B4-BE49-F238E27FC236}">
                <a16:creationId xmlns:a16="http://schemas.microsoft.com/office/drawing/2014/main" id="{CD5F721E-2CE9-4326-A553-99DA87121041}"/>
              </a:ext>
            </a:extLst>
          </p:cNvPr>
          <p:cNvSpPr txBox="1">
            <a:spLocks/>
          </p:cNvSpPr>
          <p:nvPr/>
        </p:nvSpPr>
        <p:spPr>
          <a:xfrm>
            <a:off x="34297107" y="24338904"/>
            <a:ext cx="16366723" cy="995610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6000" b="1" dirty="0"/>
              <a:t>Acknowledgments</a:t>
            </a:r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17E9AAEE-8887-4521-AA79-6BA7115966B7}"/>
              </a:ext>
            </a:extLst>
          </p:cNvPr>
          <p:cNvSpPr txBox="1">
            <a:spLocks/>
          </p:cNvSpPr>
          <p:nvPr/>
        </p:nvSpPr>
        <p:spPr>
          <a:xfrm>
            <a:off x="34348042" y="25635048"/>
            <a:ext cx="16315788" cy="1914330"/>
          </a:xfrm>
          <a:prstGeom prst="rect">
            <a:avLst/>
          </a:prstGeom>
          <a:ln w="6350">
            <a:noFill/>
          </a:ln>
        </p:spPr>
        <p:txBody>
          <a:bodyPr vert="horz" lIns="390906" tIns="195453" rIns="390906" bIns="195453" rtlCol="0" anchor="ctr">
            <a:noAutofit/>
          </a:bodyPr>
          <a:lstStyle>
            <a:lvl1pPr algn="ctr" defTabSz="3653085" rtl="0" eaLnBrk="1" latinLnBrk="0" hangingPunct="1">
              <a:spcBef>
                <a:spcPct val="0"/>
              </a:spcBef>
              <a:buNone/>
              <a:defRPr sz="1756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 algn="just">
              <a:buFont typeface="+mj-lt"/>
              <a:buAutoNum type="romanLcPeriod"/>
            </a:pPr>
            <a:r>
              <a:rPr lang="en-US" sz="3600" dirty="0"/>
              <a:t>Hill Country Futures Partnership </a:t>
            </a:r>
            <a:r>
              <a:rPr lang="en-US" sz="3600" dirty="0" err="1"/>
              <a:t>Programme</a:t>
            </a:r>
            <a:r>
              <a:rPr lang="en-US" sz="3600" dirty="0"/>
              <a:t>, Beef + Lamb New Zealand</a:t>
            </a:r>
          </a:p>
          <a:p>
            <a:pPr marL="857250" indent="-857250" algn="just">
              <a:buFont typeface="+mj-lt"/>
              <a:buAutoNum type="romanLcPeriod"/>
            </a:pPr>
            <a:r>
              <a:rPr lang="en-US" sz="3600" dirty="0"/>
              <a:t> C Alma Baker Trust</a:t>
            </a:r>
          </a:p>
          <a:p>
            <a:pPr marL="857250" indent="-857250" algn="just">
              <a:buFont typeface="+mj-lt"/>
              <a:buAutoNum type="romanLcPeriod"/>
            </a:pPr>
            <a:r>
              <a:rPr lang="en-US" sz="3600" dirty="0"/>
              <a:t>Ministry of Foreign Affairs and Trade</a:t>
            </a:r>
            <a:endParaRPr lang="en-NZ" sz="3600" dirty="0"/>
          </a:p>
        </p:txBody>
      </p:sp>
      <p:pic>
        <p:nvPicPr>
          <p:cNvPr id="3" name="Picture 2" descr="A bald person with a mustache&#10;&#10;Description automatically generated with medium confidence">
            <a:extLst>
              <a:ext uri="{FF2B5EF4-FFF2-40B4-BE49-F238E27FC236}">
                <a16:creationId xmlns:a16="http://schemas.microsoft.com/office/drawing/2014/main" id="{C70AAD98-BDE8-47D1-94DB-F181FD26FA7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89"/>
          <a:stretch/>
        </p:blipFill>
        <p:spPr>
          <a:xfrm>
            <a:off x="47637648" y="30007"/>
            <a:ext cx="3528392" cy="393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86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3669</TotalTime>
  <Words>616</Words>
  <Application>Microsoft Office PowerPoint</Application>
  <PresentationFormat>Custom</PresentationFormat>
  <Paragraphs>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Bioeconomic Modelling to Assess the Impacts of Using Native Shrubs on the Marginal Portions of the Sheep and Beef Hill Country Farms in New Zealand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Guberan</dc:creator>
  <cp:lastModifiedBy>James Wangui</cp:lastModifiedBy>
  <cp:revision>268</cp:revision>
  <cp:lastPrinted>2022-01-31T23:15:15Z</cp:lastPrinted>
  <dcterms:created xsi:type="dcterms:W3CDTF">2014-01-13T15:51:11Z</dcterms:created>
  <dcterms:modified xsi:type="dcterms:W3CDTF">2022-02-03T22:09:28Z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d9e4d68-54d0-40a5-8c9a-85a36c87352c_Enabled">
    <vt:lpwstr>true</vt:lpwstr>
  </property>
  <property fmtid="{D5CDD505-2E9C-101B-9397-08002B2CF9AE}" pid="3" name="MSIP_Label_bd9e4d68-54d0-40a5-8c9a-85a36c87352c_SetDate">
    <vt:lpwstr>2022-01-31T23:53:23Z</vt:lpwstr>
  </property>
  <property fmtid="{D5CDD505-2E9C-101B-9397-08002B2CF9AE}" pid="4" name="MSIP_Label_bd9e4d68-54d0-40a5-8c9a-85a36c87352c_Method">
    <vt:lpwstr>Privileged</vt:lpwstr>
  </property>
  <property fmtid="{D5CDD505-2E9C-101B-9397-08002B2CF9AE}" pid="5" name="MSIP_Label_bd9e4d68-54d0-40a5-8c9a-85a36c87352c_Name">
    <vt:lpwstr>Unclassified</vt:lpwstr>
  </property>
  <property fmtid="{D5CDD505-2E9C-101B-9397-08002B2CF9AE}" pid="6" name="MSIP_Label_bd9e4d68-54d0-40a5-8c9a-85a36c87352c_SiteId">
    <vt:lpwstr>388728e1-bbd0-4378-98dc-f8682e644300</vt:lpwstr>
  </property>
  <property fmtid="{D5CDD505-2E9C-101B-9397-08002B2CF9AE}" pid="7" name="MSIP_Label_bd9e4d68-54d0-40a5-8c9a-85a36c87352c_ActionId">
    <vt:lpwstr>8e540605-cdf0-4560-ab35-4a364b9643eb</vt:lpwstr>
  </property>
  <property fmtid="{D5CDD505-2E9C-101B-9397-08002B2CF9AE}" pid="8" name="MSIP_Label_bd9e4d68-54d0-40a5-8c9a-85a36c87352c_ContentBits">
    <vt:lpwstr>0</vt:lpwstr>
  </property>
</Properties>
</file>