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notesSlides/notesSlide4.xml" ContentType="application/vnd.openxmlformats-officedocument.presentationml.notesSlide+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notesSlides/notesSlide5.xml" ContentType="application/vnd.openxmlformats-officedocument.presentationml.notesSlide+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notesSlides/notesSlide6.xml" ContentType="application/vnd.openxmlformats-officedocument.presentationml.notesSlide+xml"/>
  <Override PartName="/ppt/ink/ink69.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65" r:id="rId3"/>
    <p:sldId id="257" r:id="rId4"/>
    <p:sldId id="258" r:id="rId5"/>
    <p:sldId id="262" r:id="rId6"/>
    <p:sldId id="263" r:id="rId7"/>
    <p:sldId id="264" r:id="rId8"/>
    <p:sldId id="261" r:id="rId9"/>
    <p:sldId id="267" r:id="rId10"/>
    <p:sldId id="307" r:id="rId11"/>
    <p:sldId id="269" r:id="rId12"/>
    <p:sldId id="308" r:id="rId13"/>
    <p:sldId id="270" r:id="rId14"/>
    <p:sldId id="272" r:id="rId15"/>
    <p:sldId id="274" r:id="rId16"/>
    <p:sldId id="275" r:id="rId17"/>
    <p:sldId id="276" r:id="rId18"/>
    <p:sldId id="309" r:id="rId19"/>
    <p:sldId id="300" r:id="rId20"/>
    <p:sldId id="301" r:id="rId21"/>
    <p:sldId id="302" r:id="rId22"/>
    <p:sldId id="303" r:id="rId23"/>
    <p:sldId id="304" r:id="rId24"/>
    <p:sldId id="305" r:id="rId25"/>
    <p:sldId id="306" r:id="rId26"/>
    <p:sldId id="310" r:id="rId27"/>
    <p:sldId id="311" r:id="rId28"/>
    <p:sldId id="316" r:id="rId29"/>
    <p:sldId id="317" r:id="rId30"/>
    <p:sldId id="313" r:id="rId31"/>
    <p:sldId id="314" r:id="rId32"/>
    <p:sldId id="31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a:srgbClr val="AEE3FF"/>
    <a:srgbClr val="FFFFFF"/>
    <a:srgbClr val="251E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9"/>
  </p:normalViewPr>
  <p:slideViewPr>
    <p:cSldViewPr snapToGrid="0">
      <p:cViewPr>
        <p:scale>
          <a:sx n="75" d="100"/>
          <a:sy n="75" d="100"/>
        </p:scale>
        <p:origin x="1960" y="8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0.473"/>
    </inkml:context>
    <inkml:brush xml:id="br0">
      <inkml:brushProperty name="width" value="0.05" units="cm"/>
      <inkml:brushProperty name="height" value="0.05" units="cm"/>
    </inkml:brush>
  </inkml:definitions>
  <inkml:trace contextRef="#ctx0" brushRef="#br0">1999 4177 24575,'0'-34'0,"0"-22"0,0-21 0,0 26 0,0-3-811,0 1 1,0-1 810,0-4 0,0-2-737,0-10 1,0-2 736,0-1 0,0-2 0,0-4 0,0-1-574,0-11 0,0 0 574,0 16 0,0 0 0,1-23 0,-2 0 0,-7 16 0,-1 2 0,4-7 0,-2 1 0,-11 0 0,0 4 0,9 23 0,-1 2-353,-6-12 1,-1 2 352,4 17 0,1 2 0,-5-11 0,0 0 0,1 4 0,-1 2 394,-13-34-394,-7 7 0,1 22 0,0 2 1354,-12 0-1354,12 14 1995,-13-6-1995,9 7 875,-1 1-875,-7-2 329,5 1-329,-13-3 0,7 9 0,-18-15 0,0 3 0,7 1-366,12 11 1,1 0 365,-10-6 0,9 6 0,-1-2 0,-11-16 0,-16-9 0,6 1 0,1 7 0,2-5 0,8 14 0,3 2 0,6 2 0,4 14 0,8-5 0,7 8 0,2 1 731,6 5-731,6 2 0,1 5 0,6 6 0,0-4 0,0 8 0,0-8 0,-1 8 0,1-4 0,0 1 0,0-1 0,5-5 0,1 4 0,4 2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03:47.525"/>
    </inkml:context>
    <inkml:brush xml:id="br0">
      <inkml:brushProperty name="width" value="0.05" units="cm"/>
      <inkml:brushProperty name="height" value="0.3" units="cm"/>
      <inkml:brushProperty name="inkEffects" value="pencil"/>
    </inkml:brush>
  </inkml:definitions>
  <inkml:trace contextRef="#ctx0" brushRef="#br0">1 1 16383,'20'0'0,"-4"0"0,9 0 0,3 0 0,9 0 0,6 0 0,4 8 0,9-2 0,6 12 0,6-7 0,1 12 0,6-6 0,-5 7 0,18 2 0,-9 0 0,26 8 0,-15 8 0,-16-11 0,0 1 0,19 21 0,-30-21 0,1 0 0,40 26 0,-9 0 0,-34-21 0,0 0 0,-8-2 0,-1 0 0,46 29 0,-2-3 0,-13-1 0,-10-6 0,-5 8 0,-7-6 0,-16-11 0,21 26 0,-25-29 0,11 19 0,-11-15 0,-4-4 0,0-1 0,11 16 0,-17-23 0,10 15 0,-11-14 0,4 0 0,3 9 0,-3-8 0,-3 3 0,-2-6 0,-4 1 0,1 0 0,-1 0 0,-4-6 0,3 5 0,-8-10 0,3 4 0,-5-6 0,1 1 0,-4-1 0,2 1 0,-5-4 0,2-1 0,-3-4 0,-1 0 0,0-3 0,1 2 0,-1-5 0,0 5 0,0-5 0,1 2 0,-4 0 0,2 1 0,-1 0 0,-1 2 0,3-2 0,-2 4 0,-1-1 0,3 0 0,-3-3 0,1 2 0,2-2 0,-6 0 0,6 2 0,-3-5 0,1 5 0,1-5 0,-4 2 0,4 0 0,-1-2 0,-1 2 0,3-3 0,-6 0 0,6 0 0,-6 0 0,6 0 0,-6 0 0,3 0 0,-1-1 0,-1-4 0,2 1 0,-3-4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03:49.633"/>
    </inkml:context>
    <inkml:brush xml:id="br0">
      <inkml:brushProperty name="width" value="0.05" units="cm"/>
      <inkml:brushProperty name="height" value="0.3" units="cm"/>
      <inkml:brushProperty name="inkEffects" value="pencil"/>
    </inkml:brush>
  </inkml:definitions>
  <inkml:trace contextRef="#ctx0" brushRef="#br0">1 0 16383,'15'0'0,"5"0"0,3 0 0,10 0 0,1 0 0,6 0 0,13 0 0,-3 0 0,18 0 0,-5 0 0,13 0 0,-18 0 0,24 0 0,-31 0 0,32 0 0,-18 0 0,13 0 0,-16 0 0,-1 0 0,-7 0 0,0 0 0,0 0 0,-6 0 0,5 5 0,-12 1 0,5 4 0,-11 0 0,3 0 0,-4 4 0,1-4 0,3 9 0,-9-9 0,10 9 0,-10-4 0,4 0 0,-6 2 0,1-3 0,-1 0 0,1 4 0,-1-4 0,-4 4 0,4-4 0,-10 2 0,5-3 0,0 5 0,-5-2 0,5-2 0,0 3 0,-5-4 0,5 4 0,-1 1 0,-3-1 0,4 0 0,-1 1 0,2-1 0,0-3 0,4 9 0,-8-9 0,8 9 0,-9-9 0,3 2 0,-4-3 0,0 0 0,-4 3 0,3-7 0,-7 3 0,2-4 0,-3-1 0,-1 1 0,5 0 0,-3-1 0,2 1 0,-3 0 0,-4-1 0,3-2 0,-3 1 0,0-1 0,3 2 0,-3-3 0,0 3 0,3-3 0,-6 4 0,5-1 0,-1 1 0,2-1 0,-3 1 0,3 0 0,-6-1 0,6 1 0,-3 3 0,4-2 0,0 2 0,-4-3 0,3 4 0,-3-4 0,4 4 0,-4-1 0,3-2 0,-2 7 0,2-8 0,-2 4 0,2 0 0,-6-4 0,6 4 0,-3-5 0,-3-6 0,2 2 0,-6-6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03:55.824"/>
    </inkml:context>
    <inkml:brush xml:id="br0">
      <inkml:brushProperty name="width" value="0.05" units="cm"/>
      <inkml:brushProperty name="height" value="0.3" units="cm"/>
      <inkml:brushProperty name="inkEffects" value="pencil"/>
    </inkml:brush>
  </inkml:definitions>
  <inkml:trace contextRef="#ctx0" brushRef="#br0">1 572 16383,'12'-7'0,"3"-5"0,0 0 0,4-6 0,3 1 0,6-7 0,4 3 0,3-4 0,0 4 0,4 0 0,-4 3 0,10-8 0,-5 7 0,6-8 0,-6 9 0,-1-3 0,-4 4 0,-1-1 0,1-2 0,-1 6 0,-3 0 0,2 1 0,2 2 0,1 0 0,2-2 0,12 5 0,-16-2 0,18 2 0,-15 1 0,7-1 0,11 1 0,-17 2 0,31-2 0,-24 2 0,22 0 0,-12-2 0,-4 3 0,3-4 0,-12 4 0,6-3 0,-3 3 0,1 0 0,-2-3 0,0 6 0,-4-5 0,0 5 0,-1-2 0,-5 0 0,5 2 0,-3-2 0,7 3 0,-8 0 0,4 0 0,-4 0 0,-1 0 0,1 0 0,-1 0 0,1 0 0,-5 0 0,4 0 0,-4 0 0,5 0 0,-1 0 0,1 3 0,3 1 0,-2 3 0,7 0 0,-3 0 0,0 4 0,3-3 0,-7 2 0,3-3 0,-5 3 0,-3-3 0,2 3 0,-6-3 0,6-1 0,-2 1 0,3 0 0,-4 0 0,4-1 0,-8 1 0,8 0 0,-8-1 0,4 1 0,-5-1 0,-3 0 0,2 0 0,-5 0 0,-1 0 0,-2 0 0,-4-1 0,1 1 0,-2-1 0,0 1 0,-1-4 0,1 3 0,-3-2 0,2 2 0,-2 0 0,0-2 0,2 2 0,-4-2 0,4 0 0,-5 1 0,3-4 0,-1 5 0,-2-4 0,5 3 0,-4-3 0,4 4 0,-5-3 0,5 4 0,-2-4 0,3 3 0,0-2 0,-3 2 0,2 0 0,-2 1 0,0-1 0,2 0 0,-4-2 0,1 1 0,-2-1 0,0 0 0,-1 1 0,1-4 0,0 5 0,0-5 0,0 4 0,-1-3 0,1 1 0,0 0 0,0-1 0,-2 3 0,1-3 0,-2 3 0,3-4 0,-2 4 0,1-3 0,-2 3 0,3-4 0,-3-2 0,0 1 0,-2-2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26:02.247"/>
    </inkml:context>
    <inkml:brush xml:id="br0">
      <inkml:brushProperty name="width" value="0.035" units="cm"/>
      <inkml:brushProperty name="height" value="0.035" units="cm"/>
    </inkml:brush>
  </inkml:definitions>
  <inkml:trace contextRef="#ctx0" brushRef="#br0">0 1482 24575,'0'-15'0,"0"-4"0,0 7 0,5-4 0,1 1 0,10 3 0,1-10 0,6 5 0,8-14 0,15-3 0,6-8 0,22-10 0,5-4-1078,-1 1 1078,-29 23 0,0-1 0,-5 1 0,0 0 0,12-3 0,1-1 0,-5-2 0,-1 0 0,5 0 0,0 0 0,0 2 0,1 0 0,-1-2 0,2-1-701,5 2 1,0 2 700,-2 3 0,0 2 0,6-2 0,-1 2 0,-5 8 0,-1 1 0,-5 0 0,-1 1-278,-2 4 1,-2 0 277,-2 0 0,0 1 0,0-2 0,1 2 0,46-10 0,-3 2 0,-24 3-173,12 4 173,-16-5 0,9 7 0,1-1 0,-10 7 0,8-5 0,2 11 0,1-11 0,18 12 0,-18-12 0,8 11 0,0-5 0,-8 1 0,8 4 0,-10-4 960,-8 6-960,6 0 1419,-15 0-1419,7 0 625,-9 0-625,-7 0 203,-2 0-203,-8 0 0,-6 0 0,-2 0 0,-12 0 0,-1 0 0,-6 0 0,1 0 0,-1 0 0,0 0 0,-4 0 0,-2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26:03.544"/>
    </inkml:context>
    <inkml:brush xml:id="br0">
      <inkml:brushProperty name="width" value="0.035" units="cm"/>
      <inkml:brushProperty name="height" value="0.035" units="cm"/>
    </inkml:brush>
  </inkml:definitions>
  <inkml:trace contextRef="#ctx0" brushRef="#br0">22 0 24575,'0'10'0,"0"5"0,5 1 0,6 1 0,1 4 0,4-4 0,-5 1 0,6 3 0,-5-4 0,9 6 0,-13-6 0,7 4 0,-9-9 0,4 3 0,1-4 0,-6-1 0,0 0 0,-5 0 0,4-4 0,-3 3 0,4-3 0,-5 3 0,0 1 0,0-1 0,0 1 0,0 0 0,0 0 0,0 0 0,0 0 0,0 0 0,0 0 0,-5 1 0,-6 4 0,-1 2 0,-9 6 0,3 0 0,1-1 0,-5 1 0,10-6 0,-4 4 0,6-9 0,-1 4 0,1-6 0,4 0 0,-3 0 0,8 0 0,-8-4 0,7-2 0,-2-4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26:05.731"/>
    </inkml:context>
    <inkml:brush xml:id="br0">
      <inkml:brushProperty name="width" value="0.035" units="cm"/>
      <inkml:brushProperty name="height" value="0.035" units="cm"/>
    </inkml:brush>
  </inkml:definitions>
  <inkml:trace contextRef="#ctx0" brushRef="#br0">1 1 24575,'34'0'0,"4"0"0,57 6 0,-13 10-930,-24-6 1,2 4 929,-6 10 0,-1 1 0,1-7 0,1 1 0,6 14 0,2 1-955,8-6 0,1 1 955,-2 11 0,3 3 0,13 1 0,2 1-751,-4 4 1,0 1 750,-24-17 0,2 0 0,-2 2 0,-2 1 0,-1 0 0,1 2 0,-2-2 0,1 1 0,-1 1 0,-2 2 0,0 1 0,-1-1 0,20 13 0,-3-1-841,-14-8 1,0 2 840,13 14 0,-2 1-315,-21-20 0,-2 0 315,19 25 0,-1-2 368,-24-25 0,-2-3-368,4 8 0,-1 1 0,20 35 0,-27-40 0,1 2 0,0 7 0,-1 0 0,14 27 0,-18-34 0,-1 2 0,11 38 0,6 3 0,-12 1 0,5-5 0,0 2 0,-6-9 1980,7 9-1980,-16-10 0,6 0 0,-7-8 0,2 6 1941,-3-15-1941,1 15 1754,-6-15-1754,5 7 980,-6-9-980,-1-7 190,0-2-190,-1-8 0,0-6 0,0-2 0,-1-12 0,-5-2 0,3-4 0,-8-1 0,8 0 0,-3-4 0,-1-2 0,-1-4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26:14.957"/>
    </inkml:context>
    <inkml:brush xml:id="br0">
      <inkml:brushProperty name="width" value="0.035" units="cm"/>
      <inkml:brushProperty name="height" value="0.035" units="cm"/>
    </inkml:brush>
  </inkml:definitions>
  <inkml:trace contextRef="#ctx0" brushRef="#br0">0 139 24575,'4'0'0,"-1"0"0,11 4 0,-4-2 0,0 7 0,1-8 0,-1 8 0,0-8 0,0 8 0,0-3 0,1 0 0,-1 3 0,0-4 0,0 5 0,0-4 0,-4 3 0,3-8 0,-8 8 0,8-8 0,-8 8 0,8-8 0,-3 8 0,4-3 0,0 4 0,0 0 0,0-5 0,-4 4 0,2-3 0,-2-1 0,-1 4 0,5-8 0,-5 4 0,1-1 0,3-2 0,-4 2 0,5 0 0,0-3 0,0 4 0,0-5 0,0 4 0,0-2 0,0 2 0,0 0 0,0-3 0,0 4 0,0-1 0,0-3 0,0 4 0,0-5 0,-1 0 0,1 0 0,0 0 0,-1 0 0,1 0 0,-5-4 0,3-2 0,-7-3 0,4-1 0,-1-1 0,-3 1 0,4 0 0,-5 0 0,0-1 0,5 1 0,-4 0 0,3 0 0,-4-6 0,0 4 0,5-4 0,-4 6 0,3-6 0,-4 5 0,0-5 0,5 0 0,-3 5 0,3-5 0,-5 6 0,4 0 0,-3-1 0,9 1 0,-9 0 0,8 0 0,-8 0 0,8 0 0,-8 0 0,8 0 0,-8 1 0,-1 3 0,-6 2 0,1 4 0,1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29.605"/>
    </inkml:context>
    <inkml:brush xml:id="br0">
      <inkml:brushProperty name="width" value="0.035" units="cm"/>
      <inkml:brushProperty name="height" value="0.035" units="cm"/>
    </inkml:brush>
  </inkml:definitions>
  <inkml:trace contextRef="#ctx0" brushRef="#br0">3656 3009 24575,'-22'0'0,"-19"0"0,-25 0 0,-1 0 0,-13 0 0,16 0 0,-19 0-314,30 0 0,-1 0 314,-28 0 0,26 1 0,1-2 0,-22-6 0,-18-1 0,36-4 0,2-1 0,-17-3 0,7-1 0,2 0 0,9 2 0,1 3 0,-2-1 0,-20-8 0,-8-3 0,-7-14 0,16 6 0,-6-11 0,-1 4 0,14-5 0,-12-2 0,21 2 0,-5 0-202,6-6 202,1 4 0,-1-10 0,7 3 0,-5-5 0,12-1 0,-14-8 0,13 6 0,-7-13 0,22 34 0,0 1 0,-10-29 0,2 19 0,0 2 0,6-13 0,3 19 0,0-1 0,-7-23 0,-8-17 0,1 6 0,-1-6 0,1 9 0,7 8 0,2-6 0,0 13 0,5-5 0,-4 7 0,8 9 0,-1-5 0,7 13 621,-5-13-621,11 13 209,-11-6-209,12 8 0,-5-1 0,5 1 0,1 0 0,0 0 0,0 6 0,-1-5 0,1 6 0,5-1 0,-3 2 0,4 6 0,-1 0 0,-3 1 0,4-1 0,0 0 0,-4 1 0,8-1 0,-7 6 0,8 1 0,-9 0 0,9 5 0,-9-5 0,9 6 0,-4 0 0,1 4 0,3-3 0,-4 3 0,5 1 0,0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31.333"/>
    </inkml:context>
    <inkml:brush xml:id="br0">
      <inkml:brushProperty name="width" value="0.035" units="cm"/>
      <inkml:brushProperty name="height" value="0.035" units="cm"/>
    </inkml:brush>
  </inkml:definitions>
  <inkml:trace contextRef="#ctx0" brushRef="#br0">0 599 24575,'0'-10'0,"0"1"0,0-1 0,0-1 0,0 1 0,0-6 0,0 5 0,0-10 0,0 5 0,0-1 0,0 2 0,0 5 0,0-1 0,0-4 0,0-3 0,0 1 0,0-3 0,0 9 0,0-4 0,0 5 0,0-1 0,0 1 0,5 0 0,-4 0 0,4-1 0,-1 1 0,-3 0 0,4 0 0,-5-1 0,4 1 0,-2 0 0,2 0 0,1-1 0,-4-4 0,8 3 0,-8-4 0,8 6 0,-8 0 0,3 0 0,1 0 0,-4 0 0,7 0 0,-7 0 0,8 0 0,-8 0 0,8 5 0,-8-4 0,4 3 0,-1 1 0,-3-4 0,4 4 0,0-1 0,-4-3 0,7 8 0,-2-3 0,3 4 0,1 0 0,-1 4 0,-3 2 0,3 4 0,-8 0 0,8 0 0,-3 1 0,4-1 0,1 6 0,5-4 0,-4 4 0,9-5 0,-4 0 0,0 0 0,4 0 0,-9-1 0,9 1 0,-9 0 0,4-5 0,-6 3 0,0-3 0,0-1 0,1 5 0,-1-5 0,0 1 0,0 3 0,1-3 0,-1-1 0,0 0 0,0-1 0,-4 2 0,3 0 0,-3-2 0,-1 1 0,5 1 0,-5-1 0,6 4 0,-1-7 0,0 7 0,0-8 0,0 8 0,1-8 0,-1 4 0,0-5 0,0 0 0,-4 0 0,-2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33.611"/>
    </inkml:context>
    <inkml:brush xml:id="br0">
      <inkml:brushProperty name="width" value="0.035" units="cm"/>
      <inkml:brushProperty name="height" value="0.035" units="cm"/>
    </inkml:brush>
  </inkml:definitions>
  <inkml:trace contextRef="#ctx0" brushRef="#br0">676 0 24575,'0'10'0,"0"0"0,-5 12 0,-1-9 0,-6 15 0,-5-5 0,4 2 0,-10 10 0,-4 6 0,5-2 0,-18 17 0,17 0 0,-12 2 0,7 4 0,-6 0 0,5-5 0,-7 14 0,1-6 0,5-1 0,1 8 0,3-8 0,10 1 0,-12 6 0,13-6 0,-6-1 0,6 7 0,1-6 0,6-1 0,-5 7 0,6-15 0,-1 7 0,-4-9 0,10 0 0,-10 0 0,11 0 0,-12 1 0,12-1 0,-5 8 0,6-5 0,-6 5 0,4-7 0,-4-1 0,6 0 0,0 0 0,0-7 0,0 5 0,0-19 0,0 10 0,0-12 0,0-1 0,0 6 0,0-12 0,0 6 0,0-8 0,0-5 0,0 5 0,0-11 0,0 11 0,0-5 0,0 5 0,0-4 0,0-3 0,0 1 0,0-4 0,0 4 0,0-6 0,0 0 0,0 0 0,0 1 0,0-1 0,0 0 0,0 0 0,0 0 0,0 1 0,0-1 0,0 0 0,0 0 0,0 0 0,0 0 0,0 1 0,0-1 0,0 0 0,0 0 0,0 1 0,0-1 0,0 0 0,0 0 0,0 1 0,0-1 0,5 0 0,-4 6 0,4-5 0,-5 11 0,4-11 0,-3 11 0,4-5 0,0 5 0,-4 1 0,4 0 0,0-1 0,-3 8 0,8-6 0,-9 5 0,9-7 0,-9 1 0,4-6 0,0-1 0,-4-6 0,3 0 0,1 1 0,-4-1 0,4-13 0,-5 6 0,0-11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1.741"/>
    </inkml:context>
    <inkml:brush xml:id="br0">
      <inkml:brushProperty name="width" value="0.05" units="cm"/>
      <inkml:brushProperty name="height" value="0.05" units="cm"/>
    </inkml:brush>
  </inkml:definitions>
  <inkml:trace contextRef="#ctx0" brushRef="#br0">1 203 24575,'0'-15'0,"0"4"0,0-5 0,0 6 0,0 0 0,0-1 0,0 1 0,0-5 0,0 4 0,0-8 0,0 8 0,0-3 0,0 4 0,0 0 0,0 0 0,0 1 0,4 3 0,2 2 0,3 4 0,1 0 0,0 0 0,-1 0 0,1 0 0,0 0 0,0 0 0,0 0 0,0 0 0,0 0 0,0 0 0,0 0 0,0 0 0,1 0 0,4 0 0,3 0 0,-1 0 0,4 0 0,-9 0 0,9 0 0,-9 0 0,3 0 0,-4 0 0,-1 0 0,0 0 0,0 0 0,-4 0 0,-1 0 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35.273"/>
    </inkml:context>
    <inkml:brush xml:id="br0">
      <inkml:brushProperty name="width" value="0.035" units="cm"/>
      <inkml:brushProperty name="height" value="0.035" units="cm"/>
    </inkml:brush>
  </inkml:definitions>
  <inkml:trace contextRef="#ctx0" brushRef="#br0">0 333 24575,'9'6'0,"1"-2"0,5-4 0,-4 0 0,3 0 0,-4 4 0,0 2 0,0 0 0,1-2 0,-1 1 0,0 1 0,0 4 0,1-4 0,-1 3 0,0-8 0,0 8 0,-4-3 0,3-1 0,-3 4 0,0-3 0,3 0 0,-4 3 0,5-4 0,1 6 0,-2-2 0,-3 1 0,3-4 0,-4 3 0,5-3 0,0 3 0,0-3 0,-4 3 0,2-8 0,-2 8 0,4-4 0,-1 0 0,-3 4 0,2-8 0,-7 8 0,8-7 0,-4 2 0,5-4 0,-5-4 0,-1-7 0,-4-1 0,0-9 0,0 4 0,5-6 0,-4-6 0,4 5 0,-5-5 0,0 6 0,0 0 0,0-6 0,0 5 0,6-12 0,-5 12 0,5-5 0,-1 6 0,-4 1 0,9-1 0,-9 0 0,9 1 0,-4 4 0,0 3 0,-1 4 0,-1 1 0,-2 0 0,7 0 0,-8 0 0,3 0 0,1 4 0,-4 2 0,3 4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38.577"/>
    </inkml:context>
    <inkml:brush xml:id="br0">
      <inkml:brushProperty name="width" value="0.035" units="cm"/>
      <inkml:brushProperty name="height" value="0.035" units="cm"/>
    </inkml:brush>
  </inkml:definitions>
  <inkml:trace contextRef="#ctx0" brushRef="#br0">314 4230 24575,'0'-9'0,"0"-6"0,0-9 0,0 0 0,-5-12 0,-2 5 0,-6-14 0,-6-2 0,10-15 0,-16-3 0,14-18 0,-16 8-420,9-17 420,-10 16 0,11-16-475,1 32 0,1 1 475,3-26 0,0 23 0,1 0 0,2-15-469,0-17 469,-4 9 0,4-7 0,1 16 0,-5 3 0,11 1 0,-4 16 390,6-7-390,0 9 947,0 0-947,0 0 502,0 0-502,0 0 0,0-1 0,0 1 0,0-8 0,0 5 0,0-14 0,0 6 0,7-8 0,1 0 0,6 8 0,7-6 0,-5 6 0,10 1 0,-10-7 0,11 6 0,-11 0 0,11-6 0,-11 15 0,10-7 0,-5 9 0,7-9 0,-7 15 0,5-13 0,-5 15 0,6-8 0,-1 7 0,1-5 0,5 11 0,-3-12 0,3 13 0,-7-5 0,0 8 0,-1 6 0,-5 2 0,3 0 0,-4 5 0,0 0 0,-2 3 0,0 9 0,-3-10 0,3 10 0,-6-4 0,1 0 0,0 5 0,-1-5 0,1 0 0,5 4 0,-4-9 0,4 9 0,-5-4 0,-1 10 0,1-3 0,-1 8 0,0-3 0,0 4 0,-4 0 0,-2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40.463"/>
    </inkml:context>
    <inkml:brush xml:id="br0">
      <inkml:brushProperty name="width" value="0.035" units="cm"/>
      <inkml:brushProperty name="height" value="0.035" units="cm"/>
    </inkml:brush>
  </inkml:definitions>
  <inkml:trace contextRef="#ctx0" brushRef="#br0">1 0 24575,'9'0'0,"1"0"0,0 0 0,0 0 0,0 0 0,-1 0 0,1 0 0,0 0 0,0 0 0,0 0 0,0 0 0,0 0 0,0 0 0,0 0 0,1 0 0,-1 0 0,0 5 0,0-4 0,0 8 0,1-8 0,-1 4 0,-4-1 0,3-2 0,-4 2 0,1 1 0,3-4 0,-8 8 0,8-8 0,-4 3 0,0 0 0,4-3 0,-8 8 0,7-8 0,-6 8 0,2-4 0,-4 5 0,0 0 0,0 0 0,0 0 0,0 0 0,0 0 0,0 0 0,0 0 0,0 0 0,0 1 0,0 4 0,-5-3 0,4 9 0,-8-9 0,3 9 0,0-4 0,-4 13 0,8-6 0,-9 11 0,10-10 0,-10 11 0,9-6 0,-9 8 0,10-1 0,-5 0 0,6 0 0,0-6 0,-5-2 0,4-6 0,-4-6 0,5-1 0,0-6 0,0 0 0,0 0 0,-4-4 0,-2-1 0,-4-5 0,5 0 0,0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48.921"/>
    </inkml:context>
    <inkml:brush xml:id="br0">
      <inkml:brushProperty name="width" value="0.035" units="cm"/>
      <inkml:brushProperty name="height" value="0.035" units="cm"/>
    </inkml:brush>
  </inkml:definitions>
  <inkml:trace contextRef="#ctx0" brushRef="#br0">260 1 24575,'0'9'0,"0"7"0,0 7 0,0 12 0,0-17 0,0 26 0,0-12 0,0 21 0,0-7 0,-6 9 0,-2-1 0,1 8 0,-12 3 0,9 0 0,-17 6 0,10 3-811,-5 21 811,-1 2 0,12-10 0,0-36 0,1-1 0,1 29 0,1-27 0,0 1 0,-8 41 0,0 1 0,8-1 0,1-9 0,0 7 0,5-16-238,-5 6 238,7-9 0,0 0 0,0 0 0,0 0 0,0-9 0,0-1 0,0-9 0,0 0 801,6 1-801,1-1 248,7 0-248,-1-7 0,0 5 0,0-5 0,6-1 0,-4 7 0,8-14 0,-8 13 0,10-5 0,-10 7 0,9-7 0,-3 5 0,-1-13 0,5 13 0,-10-5 0,10 7 0,-4 0 0,0-7 0,4 5 0,-10-6 0,9 1 0,-3 5 0,4-13 0,1 6 0,0 0 0,-1-6 0,0-1 0,-1-2 0,7-4 0,-4 6 0,12 2 0,-13-2 0,12-5 0,-5 4 0,-1-4 0,6 0 0,-5 4 0,-2-11 0,6 6 0,-11-3 0,3-4 0,1 5 0,-5-12 0,10 6 0,-10-6 0,4 5 0,-7-5 0,1 3 0,6-2 0,-4-1 0,4-1 0,-6 0 0,-1-5 0,1 5 0,0-6 0,-1 5 0,1-3 0,0 3 0,-1-4 0,1-1 0,0 0 0,6 1 0,-5 0 0,5-1 0,-12 0 0,5-5 0,-11 4 0,5-9 0,-6 3 0,1 1 0,-1-4 0,0 3 0,0 1 0,1-4 0,-1 4 0,0-5 0,-1 0 0,1 0 0,-5 4 0,4-3 0,-4 4 0,1-1 0,2-2 0,-2 2 0,-1 0 0,4-2 0,-4 2 0,5-4 0,-13 0 0,-3 0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50.999"/>
    </inkml:context>
    <inkml:brush xml:id="br0">
      <inkml:brushProperty name="width" value="0.035" units="cm"/>
      <inkml:brushProperty name="height" value="0.035" units="cm"/>
    </inkml:brush>
  </inkml:definitions>
  <inkml:trace contextRef="#ctx0" brushRef="#br0">0 431 24575,'10'0'0,"-1"-5"0,1 4 0,0-3 0,-5-1 0,4 4 0,-3-8 0,3 8 0,-3-8 0,3 8 0,-8-8 0,8 8 0,-3-3 0,-1 0 0,4 2 0,-3-2 0,-1 0 0,4 2 0,-3-2 0,-1 0 0,4 2 0,-4-2 0,5 4 0,-5-4 0,0-2 0,-5-3 0,4 3 0,-3-2 0,4 2 0,-5-4 0,0 0 0,0 0 0,0-6 0,0 4 0,0-3 0,0 4 0,0-4 0,0 3 0,0-9 0,0 9 0,0-4 0,0 6 0,0 0 0,0-6 0,-4 5 0,3-5 0,-4 6 0,5 0 0,-4 4 0,3-3 0,-4 3 0,5-4 0,0 1 0,0-1 0,0 1 0,0 3 0,0 2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53.780"/>
    </inkml:context>
    <inkml:brush xml:id="br0">
      <inkml:brushProperty name="width" value="0.035" units="cm"/>
      <inkml:brushProperty name="height" value="0.035" units="cm"/>
    </inkml:brush>
  </inkml:definitions>
  <inkml:trace contextRef="#ctx0" brushRef="#br0">0 3232 24575,'38'0'0,"-9"0"0,40 0 0,-12 0 0,26 0 0,2 0 0,0 0 0,7 0 0,-17 0-1016,17 0 1016,-39 1 0,1-2 0,-4-2 0,0-1 0,8 5 0,1-3 0,-7-9 0,1 0 0,0 6 0,1-2 0,6-8 0,-2-1 0,40-2 0,-41 3 0,-1-1 0,31-9 0,-35 10 0,0-2 0,-4-2 0,-1 0 0,38-14 0,-11-3 0,-3 0-11,-15 7 11,16-6 0,-16 8 0,8-9 0,-9 7 0,9-13 0,-6 6 0,-1-7 0,0 0 0,-7 1 0,9-2 0,-7-7 0,-3 7 0,1-12 0,-15 15 0,13-15 0,-14 15 0,9-15 0,-2 13 0,-5-11 757,4 4-757,-3-7 270,-1 1-270,7-3 0,-7 3 0,8-3 0,0 1 0,-8 1 0,6-1 0,-13 3 0,13-2 0,-13 2 0,13-3 0,-6-5 0,1 5 0,5-13 0,-13 14 0,5-5 0,-6 7 0,-1 1 0,0 0 0,-1 8 0,0-6 0,0 5 0,1-7 0,0 7 0,-7-5 0,5 6 0,-11-1 0,11 2 0,-11 8 0,4 0 0,-6-1 0,0 8 0,0 1 0,-1 6 0,0 0 0,1 1 0,-1-1 0,-5 6 0,4-4 0,-8 9 0,7-4 0,-8 6 0,9 0 0,-9 0 0,8 4 0,-8-3 0,3 4 0,-4-5 0,5 5 0,-4-4 0,3 4 0,-4-1 0,0 2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33:55.427"/>
    </inkml:context>
    <inkml:brush xml:id="br0">
      <inkml:brushProperty name="width" value="0.035" units="cm"/>
      <inkml:brushProperty name="height" value="0.035" units="cm"/>
    </inkml:brush>
  </inkml:definitions>
  <inkml:trace contextRef="#ctx0" brushRef="#br0">0 204 24575,'10'-5'0,"0"-4"0,0 3 0,0-4 0,0 5 0,1-10 0,-1 12 0,1-11 0,-1 8 0,1-4 0,-1 0 0,0-1 0,0 6 0,1-4 0,-1 7 0,-5-7 0,5 8 0,-5-8 0,5 4 0,0-1 0,-4-3 0,3 8 0,-8-8 0,8 8 0,-8-8 0,8 8 0,-7-8 0,7 8 0,-8-7 0,8 7 0,-4-4 0,5 5 0,-1 0 0,-3 5 0,-2 0 0,-4 5 0,0 0 0,0 1 0,0-1 0,0 0 0,0 0 0,0 1 0,0 4 0,0-3 0,0 4 0,0 0 0,0-5 0,0 5 0,4-6 0,-2 6 0,2-4 0,-4 3 0,0 1 0,5-4 0,-4 4 0,3-6 0,1 6 0,-3-5 0,3 5 0,0 0 0,-4-5 0,9 5 0,-9-6 0,3 1 0,1-1 0,-4 0 0,3 0 0,-4-4 0,0-2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26.950"/>
    </inkml:context>
    <inkml:brush xml:id="br0">
      <inkml:brushProperty name="width" value="0.05" units="cm"/>
      <inkml:brushProperty name="height" value="0.05" units="cm"/>
    </inkml:brush>
  </inkml:definitions>
  <inkml:trace contextRef="#ctx0" brushRef="#br0">382 0 24575,'0'45'0,"0"1"0,-7 17 0,-1 2 0,-7 18 0,-8 2-1089,6 0 1089,2-28 0,-1 0 0,-1 24 0,2-25 0,-2 2 0,4-4 0,0-2 0,-5 39 0,3-35 0,1 1 0,3 28 0,0-33 0,-1 1 0,-4 44 0,8-44 0,0-1 0,-8 42 0,1-8 0,-1 6 0,8-17 0,-6 17 0,6-16 0,-1 16-68,3-16 68,6 7 0,0-10 0,0 0 0,0 0 0,0 1 0,0 8 0,0-6 0,0 7 0,0-1 0,0-28 0,0 1 0,0 35 0,0-31 0,0-2 0,0 18 0,6 8 0,2-18 0,6 6 0,0-7 0,1 9 0,-1 0 0,10 20 0,-3-30 0,3 26 0,8-32 0,-7 16 0,17 1 0,-4-8 0,6 6 0,6-12 0,-18-13 0,2 1-715,28 18 715,-21-16 0,2 0 0,-3-13 0,0-1 0,3 6 0,0 0 0,7 0 0,0 1 0,-7-1 0,0 0 0,6-3 0,1-1 0,-3 0 0,0-2 0,3-1 0,1-2 0,3-2 0,1-2 0,-1 1 0,2-2 0,3-6 0,0-1 0,0 4 0,0-1 0,0-6 0,0-1-549,6 5 1,0-2 548,-5-2 0,0-2 0,11-2 0,-1 0 0,-9 3 0,-1-2 0,-6-5 0,1-2 0,20 5 0,0 0 0,-21-5 0,-1 0 0,25 1 0,0 0 0,-18 0 0,-2-1 0,0-3 0,2-1 0,4 1 0,1-2 0,-4-3 0,-1 0 0,4 0 0,2 0 0,9 0 0,0 0 0,-17 0 0,0 0 0,16 0 0,0 0 0,-19 0 0,-3 0 0,2 0 0,0 0 0,3-3 0,1-2 0,2 1 0,-1-1 0,2 0 0,-1 0 192,-9 1 1,-1 0-193,1 0 0,-2 1 0,28 1 0,17-5 0,1 0 0,-10 6 0,-3-6 0,-8 0 0,-1-1 0,0 0 310,-8-5-310,6 5 700,-15-5-700,16-2 1183,-16 1-1183,7 0 391,-9 1-391,0-1 0,0 7 0,0-5 0,1 4 0,-9 1 0,-1 1 0,-8 6 0,-6 0 0,5 0 0,-17 0 0,8 0 0,-15 0 0,4 0 0,-6 0 0,0 0 0,1 0 0,-1 0 0,0 0 0,0 0 0,-1 0 0,1 0 0,0 0 0,-1 0 0,-3-5 0,-2 4 0,-4-3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28.579"/>
    </inkml:context>
    <inkml:brush xml:id="br0">
      <inkml:brushProperty name="width" value="0.05" units="cm"/>
      <inkml:brushProperty name="height" value="0.05" units="cm"/>
    </inkml:brush>
  </inkml:definitions>
  <inkml:trace contextRef="#ctx0" brushRef="#br0">1 1 24575,'4'4'0,"2"-2"0,9 13 0,2-4 0,0 0 0,-1 0 0,0-5 0,1 3 0,6-3 0,-1 6 0,-4 4 0,3-3 0,-9 3 0,4-6 0,-6 1 0,1-1 0,-1-5 0,0 5 0,0-9 0,-4 8 0,3-4 0,-3 5 0,4 0 0,-1 0 0,1 0 0,0-1 0,-1-3 0,-3 3 0,2-8 0,-7 8 0,8-8 0,-8 7 0,3-2 0,-4 3 0,0 1 0,0 0 0,0 0 0,0 0 0,0 0 0,0 0 0,-4 1 0,-2-1 0,-10 1 0,-1 4 0,0-2 0,-4 3 0,3-5 0,1 0 0,-4 0 0,9-1 0,-3 1 0,-1 0 0,4-1 0,-3 1 0,4-1 0,1 0 0,0 0 0,0-4 0,-1 3 0,6-3 0,-4 4 0,3 0 0,-4-4 0,5 3 0,-4-8 0,4 3 0,0-4 0,1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32.324"/>
    </inkml:context>
    <inkml:brush xml:id="br0">
      <inkml:brushProperty name="width" value="0.05" units="cm"/>
      <inkml:brushProperty name="height" value="0.05" units="cm"/>
    </inkml:brush>
  </inkml:definitions>
  <inkml:trace contextRef="#ctx0" brushRef="#br0">149 0 24575,'0'40'0,"0"2"0,0 41 0,0-30 0,0 46 0,0-39 0,-7 32-690,5-7 690,-5 9 0,0 1 0,-1-1 0,-1 1 0,2-1-410,3-36 1,0 1 409,-1-9 0,1 0 0,-1 14 0,0-1 0,-2 16 0,2-12 0,2 1 0,0 27 0,-4-38 0,0 0 0,6-2 0,0 1 0,-6 1 0,0-1 0,5 39 0,-3-32 0,1-1 0,4 25 0,0 10 0,0-45 0,0 1 0,0 41 0,-7 1 0,6-1 0,-3-29 0,1-1 0,3 21 0,0-11 0,0-2 0,0-8-218,0-8 0,0 0 218,0 21 0,0 17 0,0-41 0,0-1 0,0 36 0,0-37 0,0 1 0,0 33 0,0 0 0,0 7 0,0-16 0,0 16 0,0-7 0,0 0 0,0 7 0,6-17 0,2 8 0,7-10 0,0 0 0,-1-8 0,0-2 482,-1-9-482,7-1 992,-5 2-992,9-9 471,-3 6-471,4-13 0,9 15 0,1-5 0,1 0 0,5 7 0,-5-7 0,14 3 0,-4 5 0,3-13 0,-7 5 0,-2-9 0,1 1 0,-1-1 0,-1-6 0,1 5 0,-2-13 0,1 6 0,6-6 0,-6-6 0,6 4 0,0-4 0,1 1 0,8 4 0,-7-10 0,13 4 0,-11-5 0,14 0 0,-1-7 0,3-1 0,0-6 0,6 0 0,-15 0 0,15 0 0,-6 0 0,8 0 0,-9 0 0,7 0 0,-15 0 0,15 0 0,-14 0 0,5 0 0,1 0 0,-7 0 0,7 0 0,-16 0 0,5 0 0,-5 0 0,0-5 0,14 3 0,-20-9 0,7 10 0,-13-5 0,-10 6 0,4 0 0,-7 0 0,1 0 0,0 0 0,-6 0 0,-1 0 0,0 0 0,-5 0 0,5 0 0,-6 0 0,0 0 0,0 0 0,0 0 0,0 0 0,0 0 0,-1 0 0,1 0 0,0 0 0,-1 0 0,1 0 0,-1 0 0,1 0 0,0 0 0,0 0 0,0 0 0,-1 0 0,-3 0 0,-2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4.314"/>
    </inkml:context>
    <inkml:brush xml:id="br0">
      <inkml:brushProperty name="width" value="0.05" units="cm"/>
      <inkml:brushProperty name="height" value="0.05" units="cm"/>
    </inkml:brush>
  </inkml:definitions>
  <inkml:trace contextRef="#ctx0" brushRef="#br0">1432 5286 24575,'-34'-6'0,"-4"-7"0,-37-26 0,21 1-502,7 2 1,0 0 501,1-2 0,4 0 0,-2-2 0,-17-8 0,21 12 0,-1-1 0,1 6 0,1-1 0,3-2 0,0-2 0,-10-5 0,3-1 0,-8-22 0,12 22 0,0-2 0,-19-37 0,9 15 0,17 15 0,1 0 0,-5-8 0,-9-23 0,7 8 0,3 2 0,6-1 0,-1-1 0,8 10 328,-4 1-328,11 9 167,1 7-167,2-5 0,10 5 0,-4 0 508,0-5-508,5 13 0,-5-13 0,6 12 0,0-4 0,0 6 0,0 1 0,0 0 0,0 0 0,0-8 0,5 6 0,2-6 0,6 0 0,6-1 0,2-8 0,14-3 0,3-15 0,6 3-396,-17 27 0,0-1 396,1-1 0,1 1 0,2 3 0,1-1 0,2-9 0,-1 1 0,21-15 0,-19 20 0,2 1 0,25-12 0,-21 14 0,2 0 0,1 3 0,1 1 0,1-2 0,2 1 0,2 0 0,1 1 0,-6 4 0,1 1 0,9-7 0,0 1 0,-8 4 0,0 0-610,8-9 0,2 1 610,-1 6 0,0 1 0,-4-7 0,0 1 0,3 5 0,2 1 0,0-5 0,-2 3 0,28-13 0,-13 14 0,-2 3 0,-1 0-364,1 7 0,-1 0 364,3-9 0,-19 18 0,0 0 0,35-20 0,-1 7 0,-3-7-272,-8 6 272,-1-5 0,-8 8 0,5-1 0,-5-6 0,8 4 0,-8-4 703,-2 7-703,-1 0 0,-6 1 1200,0 0-1200,-4 0 795,-13 2-795,5 5 314,-7-3-314,1 3 0,-1 1 0,-6 1 0,5 6 0,-12 1 0,5-1 0,-6 0 0,-1 1 0,1 0 0,0-1 0,0 1 0,-1 0 0,1 4 0,0-3 0,-1 4 0,1-5 0,0-1 0,-1 6 0,7-5 0,-4 5 0,4-6 0,-6 6 0,-1-4 0,8 9 0,-6-10 0,5 10 0,-12-8 0,4 7 0,-3-7 0,4 8 0,-5-4 0,5 0 0,-11-1 0,11 0 0,-11-4 0,5 9 0,-6-3 0,1-1 0,-1 4 0,0-3 0,0 4 0,1 0 0,-2 0 0,-7 0 0,-9 0 0,0 0 0,-3 0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34.123"/>
    </inkml:context>
    <inkml:brush xml:id="br0">
      <inkml:brushProperty name="width" value="0.05" units="cm"/>
      <inkml:brushProperty name="height" value="0.05" units="cm"/>
    </inkml:brush>
  </inkml:definitions>
  <inkml:trace contextRef="#ctx0" brushRef="#br0">1 0 24575,'4'10'0,"2"0"0,0 6 0,8-9 0,-6 13 0,3-13 0,-1 4 0,1-1 0,0-5 0,5 6 0,-10-1 0,3 1 0,-8-1 0,8 0 0,-3-4 0,-1 3 0,5-8 0,-9 7 0,7-7 0,-6 12 0,2-6 0,0 7 0,2-8 0,0 3 0,3-8 0,-8 8 0,4-3 0,-1 0 0,-3 3 0,8-8 0,-3 3 0,-1 0 0,4 1 0,-8 5 0,3 0 0,-4 0 0,0 0 0,0 0 0,0 0 0,0 0 0,0 1 0,0-1 0,-5 0 0,0 0 0,-6 0 0,1 1 0,0-6 0,0 5 0,0-5 0,0 1 0,-1 2 0,1-2 0,1 4 0,-1-5 0,5 4 0,-4-8 0,8 8 0,-8-8 0,8 8 0,-7-8 0,7 4 0,-3-5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49.895"/>
    </inkml:context>
    <inkml:brush xml:id="br0">
      <inkml:brushProperty name="width" value="0.05" units="cm"/>
      <inkml:brushProperty name="height" value="0.05" units="cm"/>
    </inkml:brush>
  </inkml:definitions>
  <inkml:trace contextRef="#ctx0" brushRef="#br0">0 48 24575,'17'0'0,"17"0"0,-2 0 0,13-4 0,-6 3 0,8-7 0,-4 3 0,8 0 0,-4-4 0,1 8 0,11-8-753,-5 8 753,6-3 0,0 4 0,-6 0 0,4 0 0,-4 0 0,6 0 0,0 0-409,-23-1 1,0 2 408,-6 1 0,1 0 0,5 1 0,0 0 0,-3 2 0,-1 0 0,1 0 0,0 0 0,3 3 0,1 0 0,-1 0 0,1 0 0,-1 3 0,1 0 0,-1 2 0,0 0 0,1 0 0,-1 1 0,-2 4 0,0 1 0,4 0 0,-2 1 0,-4 4 0,0 0 0,6-1 0,0 1 0,-6 2 0,0 0 0,3 0 0,-1-2 0,-8-3 0,-2 0 0,11 12 0,-1-1 0,7 2 0,-2 2 0,0 1 0,-15-12 0,-1-1 0,4 1 0,-1 1-250,-4 1 0,-1 0 250,11 12 0,-13-15 0,0 2 0,1-1 0,-2 0 0,16 23 0,2-4 0,-8 2 0,3-4 0,-4 4 0,-4 1 0,3-1 0,-7 7 0,7-5 0,-10-12 0,-1 1 0,9 15 0,-9-19 0,-1 1 0,4 12 0,4 1 0,-4-1 0,4 1 0,-4-1 0,-1 0 0,1 1 0,-5-1-51,3-4 51,-7 3 523,7-10-523,-7 5 1001,6-5-1001,-7-6 540,3 0-540,-4-1 57,0-3-57,1 8 0,-1-8 0,0 3 0,0-4 0,0 0 0,0-1 0,0 1 0,-4-4 0,6 9 0,-8-12 0,5 8 0,-4-11 0,-2 0 0,5 5 0,-5-7 0,6 5 0,-6-6 0,2 4 0,0-1 0,-2 1 0,5-1 0,-5 0 0,6 5 0,-6-4 0,5 4 0,-5-1 0,6 2 0,-6-1 0,6 4 0,-3-3 0,0 10 0,4-5 0,-8 1 0,7-3 0,-6-4 0,6 1 0,-6 2 0,5-6 0,-5 6 0,2-6 0,0 2 0,-2-3 0,6-1 0,-7 5 0,4-4 0,-1 4 0,-2-5 0,5 0 0,-2-3 0,0 3 0,2-3 0,-6 0 0,4 2 0,-1-6 0,-3 7 0,6-7 0,-5 3 0,5-3 0,-6-1 0,3 1 0,-3-1 0,0 1 0,3-1 0,-2 1 0,2-1 0,-3 1 0,0-1 0,3-2 0,-3 2 0,3-3 0,-3 4 0,0-1 0,3 1 0,-2-1 0,2 1 0,0-4 0,-3 3 0,6-3 0,-6 1 0,3-2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4T23:46:59.051"/>
    </inkml:context>
    <inkml:brush xml:id="br0">
      <inkml:brushProperty name="width" value="0.05" units="cm"/>
      <inkml:brushProperty name="height" value="0.05" units="cm"/>
    </inkml:brush>
  </inkml:definitions>
  <inkml:trace contextRef="#ctx0" brushRef="#br0">1 207 24575,'9'5'0,"1"0"0,0 1 0,0 3 0,0-4 0,-4 6 0,3-6 0,-3 4 0,4-8 0,-4 9 0,3-9 0,-3 8 0,4-8 0,-4 8 0,3-8 0,-4 4 0,6-5 0,-1 0 0,-4 4 0,3-3 0,-4 4 0,1-1 0,3-2 0,-3 2 0,-1 1 0,4-4 0,-3 3 0,4 1 0,0-4 0,-5 8 0,4-8 0,-4 3 0,1 1 0,3-4 0,-8 8 0,8-8 0,-4 4 0,5-5 0,0 4 0,-1-3 0,1 4 0,0-5 0,-5 4 0,4-3 0,-4 8 0,5-8 0,-1 4 0,1-5 0,-5 4 0,3-3 0,-2 4 0,-1-1 0,4-3 0,-4 4 0,5-5 0,0 0 0,-1 0 0,0 0 0,1 0 0,-1 0 0,-4-5 0,0 0 0,-5-5 0,0 0 0,0 0 0,4 0 0,-3-1 0,3 1 0,-4 0 0,0 0 0,0 0 0,0-1 0,0-4 0,5 3 0,-4-3 0,4 4 0,-5 1 0,4 5 0,-3-4 0,4 3 0,-5-4 0,4 0 0,-3 0 0,4 0 0,-5-1 0,0 1 0,5 5 0,-4-5 0,3-1 0,1 0 0,-4-5 0,3 6 0,-4 0 0,0 0 0,4-1 0,-2 1 0,2 0 0,1 5 0,-4-4 0,3 3 0,-4-4 0,5 0 0,-4 5 0,3 1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5:12:12.708"/>
    </inkml:context>
    <inkml:brush xml:id="br0">
      <inkml:brushProperty name="width" value="0.035" units="cm"/>
      <inkml:brushProperty name="height" value="0.035" units="cm"/>
    </inkml:brush>
  </inkml:definitions>
  <inkml:trace contextRef="#ctx0" brushRef="#br0">0 0 24575,'0'27'0,"0"-5"0,0 21 0,0-10 0,0 12 0,0 0 0,0 30 0,0-5-261,0-14 1,0 1 260,0 21 0,0-22 0,0 1 0,0 31 0,0-26 0,0 2 0,0-8 0,0-2 0,0-4 0,0 0 0,0 6 0,0-1 0,0 35 0,0-32 0,0 1 0,0-5 0,0-1 0,0-1 0,0-1 0,0 34 0,0-10 0,0-4 0,0-15 0,0 7 0,0-17 0,0 6 0,0-12 0,0 4 521,0-7-521,0 1 0,6-1 0,1 0 0,0 0 0,4 1 0,-5-1 0,6-6 0,6 15 0,-5-13 0,4 7 0,-5-11 0,-1 1 0,7 0 0,1 8 0,13 1 0,-6-8 0,13 7 0,-7-5 0,2 6 0,5 2 0,0-8 0,2-1 0,5 1 0,-1-6 0,4 6 0,-3-12 0,7 4 0,-7-10 0,8 11 0,1-11 0,-1 4 0,0-5 0,0-1 0,0 1 0,0-1 0,0-5 0,1 4 0,-1-11 0,0 11 0,0-10 0,0 4 0,-7-6 0,5 6 0,-12-5 0,12 5 0,-13-6 0,13 0 0,-12 0 0,4 0 0,1 0 0,-6 0 0,6 0 0,-7 0 0,-1 0 0,-6 0 0,4 0 0,-4 0 0,0 0 0,5 0 0,-12 0 0,12 0 0,-6 0 0,1 0 0,5 0 0,-5 0 0,6 0 0,-6 0 0,4 0 0,-10 0 0,4 0 0,0 0 0,-5 0 0,6 0 0,-1 0 0,-5 0 0,5 0 0,1 6 0,-6-5 0,12 5 0,-12-6 0,12 0 0,-12 0 0,12 0 0,-12 0 0,12 0 0,-12 0 0,12 0 0,-12 5 0,12-4 0,-12 4 0,5-5 0,0 6 0,-5-5 0,22 4 0,-19-5 0,12 0 0,-17 0 0,1 0 0,0 0 0,-6 0 0,-1 0 0,-6 0 0,6 0 0,-5 0 0,5 0 0,-6 0 0,1 0 0,-1 0 0,0 0 0,0 0 0,1 0 0,-1 0 0,0 0 0,0 0 0,1 0 0,-1 0 0,0 0 0,0 0 0,1 0 0,-1 0 0,0 0 0,0 0 0,0 0 0,6 0 0,-4 5 0,4-4 0,-1 4 0,-3-5 0,4 0 0,-6 0 0,0 4 0,1-3 0,-1 4 0,0-5 0,0 0 0,-4 4 0,3-3 0,-4 8 0,0-8 0,0 3 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5:12:20.836"/>
    </inkml:context>
    <inkml:brush xml:id="br0">
      <inkml:brushProperty name="width" value="0.035" units="cm"/>
      <inkml:brushProperty name="height" value="0.035" units="cm"/>
    </inkml:brush>
  </inkml:definitions>
  <inkml:trace contextRef="#ctx0" brushRef="#br0">1 1 24575,'0'9'0,"4"1"0,-3 0 0,8-5 0,-8 4 0,8-3 0,-8 4 0,8-4 0,-3 3 0,0-3 0,3-1 0,-8 4 0,8-3 0,-4-1 0,1 4 0,2-3 0,-7 3 0,8-3 0,-8 3 0,8-4 0,-3 5 0,-1 0 0,-1 0 0,1-5 0,-4 4 0,4-3 0,-1 0 0,-3 3 0,8-4 0,-8 5 0,8 0 0,-8 0 0,8-4 0,-7 2 0,2-2 0,0 4 0,-3 0 0,8 0 0,-8 0 0,8-1 0,-8 1 0,8-5 0,-8 4 0,8-8 0,-8 8 0,3-4 0,0 5 0,-3 0 0,8-1 0,-8 1 0,7-5 0,-7 3 0,3-3 0,-4 5 0,0-1 0,0 1 0,0-1 0,0 1 0,-4-5 0,-1-1 0,-1 0 0,-3-3 0,4 4 0,-1-1 0,-2-3 0,6 9 0,-6-9 0,7 8 0,-8-8 0,8 8 0,-8-8 0,4 8 0,-5-8 0,4 8 0,-3-8 0,4 8 0,-5-4 0,4 5 0,-3-4 0,4 3 0,-5-4 0,0 5 0,4 0 0,-3-5 0,8 4 0,-8-8 0,8 9 0,-8-5 0,8 5 0,-8 0 0,8-1 0,-7 1 0,7 0 0,-8-5 0,8 4 0,-3-4 0,0 1 0,3-10 0,-4 2 0,5-7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38.340"/>
    </inkml:context>
    <inkml:brush xml:id="br0">
      <inkml:brushProperty name="width" value="0.05" units="cm"/>
      <inkml:brushProperty name="height" value="0.05" units="cm"/>
    </inkml:brush>
  </inkml:definitions>
  <inkml:trace contextRef="#ctx0" brushRef="#br0">692 4386 24575,'0'-22'0,"0"-13"0,0-12 0,0-18 0,5 16 0,-1 0 0,2-3-859,8-22 859,-5 12 0,-1-3 0,-3 11 0,-1 0 0,4-5 0,-1 0 0,-2 0 0,0 0-402,3-6 1,1 1 401,-1 3 0,1 1 0,0-5 0,-1 0 0,1 6 0,-1 0 0,-3-5 0,0-1 0,-1 4 0,-1 1 0,-2-6 0,-2 3 0,1-36 0,0 23 0,0 2 0,0-5 0,0 1 0,0-4 0,0 23 0,0 2 0,-2 5 0,-2-3 0,-4-33 0,-3 4 0,-6 14 0,4 1 0,0 0 0,-9-7-425,-3-19 425,-5 10 0,-1-7 0,1 16 0,0-6 0,-6 15 0,5-5 0,-4 14 0,0-7-15,6 11 15,-13-4 601,13 3-601,-13-3 0,13 3 0,-7-9 0,1 5 1022,7 4-1022,-7 1 463,9 8-463,0-1 16,0 2-16,8 14 0,-5 2 0,11 7 0,-4 4 0,5 3 0,1 9 0,4-3 0,2 8 0,4-4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39.823"/>
    </inkml:context>
    <inkml:brush xml:id="br0">
      <inkml:brushProperty name="width" value="0.05" units="cm"/>
      <inkml:brushProperty name="height" value="0.05" units="cm"/>
    </inkml:brush>
  </inkml:definitions>
  <inkml:trace contextRef="#ctx0" brushRef="#br0">1 299 24575,'0'-16'0,"0"5"0,0-5 0,0 1 0,0-2 0,0-4 0,0 5 0,0 1 0,0 5 0,0 0 0,0 0 0,0 0 0,0-1 0,0 1 0,0 0 0,0 0 0,0 0 0,0 0 0,0 0 0,0-1 0,0 2 0,0-2 0,0 2 0,4 3 0,1 2 0,4 4 0,1-5 0,0 4 0,-1-3 0,1 4 0,0 0 0,-1 0 0,1 0 0,0 0 0,0 0 0,0 0 0,1 0 0,-1 0 0,0 0 0,0 0 0,1 0 0,-1 0 0,0 0 0,0 0 0,1 0 0,-1 0 0,6 0 0,-5 0 0,5 0 0,-6 0 0,0 0 0,1 0 0,-1 0 0,-9 0 0,-8 0 0,-9 0 0,3 0 0,3 0 0</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42.034"/>
    </inkml:context>
    <inkml:brush xml:id="br0">
      <inkml:brushProperty name="width" value="0.05" units="cm"/>
      <inkml:brushProperty name="height" value="0.05" units="cm"/>
    </inkml:brush>
  </inkml:definitions>
  <inkml:trace contextRef="#ctx0" brushRef="#br0">1033 4884 24575,'-13'-43'0,"-18"-8"0,-9-23 0,-12-2-1002,19 29 1,2-2 1001,6 5 0,-1-1 0,-12-16 0,-1 0 0,9 11 0,1-1 0,-7-15 0,1 1 0,5 14 0,1-1 0,-6-17 0,0 0 0,5 12 0,0 0-559,-6-9 0,0-1 559,4 4 0,2 4 0,8 12 0,0 1 78,-1-10 0,0 1-78,-10-24 0,12 27 0,1-1 0,2 0 0,4 1 0,-9-36 0,14 37 0,2-1 0,-1-33 0,1 0 0,7 2 0,0 1 0,0 6 0,-2 25 0,4 0 0,17-27 0,-7 27 0,2 0 0,32-34 0,-20 41 0,2 0 0,4-4 0,2 1 0,2 1 0,2 1 0,4-6 0,1 0 0,-2 5 0,2-1-611,3-5 1,3 2 610,2 4 0,3 2 0,4-5 0,2 1 0,2 2 0,1 2-460,6-3 0,0 1 460,1 0 0,1-1 0,6-2 0,-2 3 0,-16 13 0,0 0 0,20-18 0,-2 3 0,8 8 148,-19 1 0,-1 0-148,20 7 0,-38 9 0,1 0 0,-2 6 0,2 1 0,9-5 0,2 2 0,-5 5 0,2 2 0,8-1 0,0 1 0,-4 4 0,-2 0 0,2-1 0,-2 1 0,32-8 0,-15 7 0,-2 0 0,-3-5 0,-1 5 0,0 1 0,7-7 0,18-8 0,1 6 29,-11-5-29,9 13 0,-18-10 0,17 15 0,-38-10 0,-1-1 0,29 11 0,-30-7 0,-1 0 0,23 2 1115,2-6-1115,-2 7 0,-3-5 1948,-15 5-1948,7-6 1030,-16 1-1030,-3 0 614,1 6-614,-6-4 74,6 4-74,-7 0 0,-8-3 0,0 8 0,-8-3 0,1 0 0,-6 4 0,-1-4 0,-6 5 0,0 0 0,0 0 0,-4 4 0,-2-3 0,-4 3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43.969"/>
    </inkml:context>
    <inkml:brush xml:id="br0">
      <inkml:brushProperty name="width" value="0.05" units="cm"/>
      <inkml:brushProperty name="height" value="0.05" units="cm"/>
    </inkml:brush>
  </inkml:definitions>
  <inkml:trace contextRef="#ctx0" brushRef="#br0">1 1 24575,'5'4'0,"-1"2"0,1 0 0,0 3 0,6-8 0,-1 8 0,0-4 0,0 5 0,0-4 0,0 3 0,0-8 0,0 8 0,0-8 0,-4 8 0,3-8 0,-3 8 0,4-7 0,-4 7 0,3-8 0,-8 8 0,8-8 0,-8 7 0,4-2 0,-5 3 0,0 1 0,0 0 0,0 0 0,0-1 0,0 1 0,0 0 0,0-1 0,0 1 0,0 0 0,0-1 0,0 1 0,0 0 0,0 0 0,0 0 0,0 0 0,0 0 0,0 0 0,0 1 0,0-1 0,0 0 0,-5 0 0,4 1 0,-8-1 0,8 0 0,-4 6 0,1-5 0,3 11 0,-4-11 0,1 5 0,3 0 0,-4-5 0,5 5 0,0-6 0,0 1 0,-5-1 0,4 0 0,-3 0 0,4 0 0,0-4 0,0-2 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48.602"/>
    </inkml:context>
    <inkml:brush xml:id="br0">
      <inkml:brushProperty name="width" value="0.05" units="cm"/>
      <inkml:brushProperty name="height" value="0.05" units="cm"/>
    </inkml:brush>
  </inkml:definitions>
  <inkml:trace contextRef="#ctx0" brushRef="#br0">2834 181 24575,'-34'0'0,"-13"0"0,-27 0 0,6 0 0,7-12 0,-1-2-1454,-5 8 1454,-16-15 0,-5-1 0,-11 10 0,28-5 0,-3 0 0,10 11 0,2 1 0,2-6 0,0 1 0,-5 4 0,-2 2 0,-4-1 0,3 1 0,-24-4 0,36 8 0,0 0 0,-31 0-168,-10 0 168,44 0 0,1 0 0,-33 0-43,11 0 43,3 0 0,15 0 0,-7 12 1068,16 2-1068,-7 21 551,15-8-551,-18 14 46,16-7-46,-9 17 0,9-9 0,-3 15 0,10-16 0,-7 15 0,14-16 0,-8 14 0,10-15 0,-1 6 0,7-8 0,1 1 0,6-1 0,-1 0 0,1-6 0,5 5 0,2-5 0,5 6 0,0-6 0,0 5 0,0-6 0,0 8 0,0-1 0,0 8 0,0-6 0,0 13 0,0-5 0,0 7 0,0 9 0,0-7 0,0 15 0,7-6 0,0 0 0,8 6 0,-1-6 0,1 8 0,-7 0 0,5 0 0,-5-8 0,6 6 0,0-15 0,0 7 0,0-1 0,-1-13 0,-5 12 0,3-22 0,-4 6 0,5-8 0,-5 1 0,4-7 0,-10-8 0,4-1 0,0-11 0,-4 5 0,3 0 0,1-5 0,-4 5 0,4-6 0,-5 1 0,0-1 0,0 0 0,4 0 0,-3 1 0,4-1 0,-5 0 0,0 0 0,4 0 0,-3 0 0,4 1 0,-5-1 0,5 0 0,-4 0 0,3 0 0,1 1 0,-4-1 0,3 0 0,1 0 0,-4 1 0,4-1 0,-5 0 0,4 0 0,-3 1 0,4 4 0,-1-3 0,-2 9 0,2-9 0,-4 4 0,5-6 0,-4 6 0,3-5 0,-4 5 0,5-6 0,-4 1 0,4-1 0,-5 0 0,4 0 0,-3 1 0,4-1 0,-1 0 0,-2 0 0,2 1 0,-4-1 0,0 0 0,4 0 0,-2-1 0,2 1 0,-4 0 0,0-1 0,0-3 0,0-2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5.891"/>
    </inkml:context>
    <inkml:brush xml:id="br0">
      <inkml:brushProperty name="width" value="0.05" units="cm"/>
      <inkml:brushProperty name="height" value="0.05" units="cm"/>
    </inkml:brush>
  </inkml:definitions>
  <inkml:trace contextRef="#ctx0" brushRef="#br0">0 1 24575,'15'10'0,"-8"3"0,13-7 0,-17 4 0,11-4 0,-3 4 0,-3-4 0,6 0 0,-8 3 0,4-8 0,0 8 0,1-7 0,-6 7 0,4-8 0,-8 8 0,9-8 0,-9 7 0,3-3 0,1 1 0,-4 2 0,3-2 0,-4 3 0,0 1 0,0 0 0,0 0 0,0 0 0,0 0 0,0 0 0,0 0 0,0 1 0,0-1 0,0 6 0,0-5 0,0 5 0,-5-6 0,4 1 0,-8 4 0,7-3 0,-7 4 0,8-6 0,-4 0 0,1 0 0,2 1 0,-2-1 0,4 0 0,0 0 0,-5-4 0,4 3 0,-7-8 0,7 4 0,-4-5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50.556"/>
    </inkml:context>
    <inkml:brush xml:id="br0">
      <inkml:brushProperty name="width" value="0.05" units="cm"/>
      <inkml:brushProperty name="height" value="0.05" units="cm"/>
    </inkml:brush>
  </inkml:definitions>
  <inkml:trace contextRef="#ctx0" brushRef="#br0">0 91 24575,'10'0'0,"0"0"0,0 5 0,0 1 0,1 4 0,-1-4 0,0 3 0,0-4 0,1 6 0,-1-1 0,0-4 0,0 3 0,1-4 0,-1 1 0,0 3 0,0-3 0,1 0 0,-1 3 0,0-8 0,-4 8 0,3-8 0,-4 8 0,5-8 0,-4 8 0,3-7 0,-4 2 0,5 0 0,0-2 0,-5 6 0,4-6 0,-8 7 0,8-4 0,-8 5 0,7-5 0,-2-1 0,4-4 0,-1 0 0,-4-4 0,-1-8 0,1 1 0,-4-10 0,4 9 0,-5-9 0,5 3 0,-4 1 0,4-4 0,0 4 0,-4 0 0,4-5 0,-5 11 0,5-10 0,-3 9 0,3-4 0,-5 6 0,0 0 0,4 5 0,-3-5 0,8 9 0,-8-3 0,3 4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53.455"/>
    </inkml:context>
    <inkml:brush xml:id="br0">
      <inkml:brushProperty name="width" value="0.05" units="cm"/>
      <inkml:brushProperty name="height" value="0.05" units="cm"/>
    </inkml:brush>
  </inkml:definitions>
  <inkml:trace contextRef="#ctx0" brushRef="#br0">1 0 24575,'15'0'0,"-4"0"0,17 0 0,-3 0 0,6 0 0,5 0 0,-5 11 0,13 4 0,-4 10 0,12 2 0,-5-1 0,-1 1 0,7-1 0,-5 8 0,0-6 0,-2 5 0,-8-8 0,-1 0 0,2 7 0,-8-7 0,6 7 0,-13-9 0,6 7 0,-12-6 0,5 6 0,-11-8 0,10 1 0,-10 0 0,5 6 0,-5-5 0,-1 5 0,1 1 0,0-6 0,0 12 0,-1-12 0,2 12 0,-7-6 0,5 8 0,-9-1 0,9 0 0,-10-6 0,10 5 0,-9-5 0,3 6 0,1 8 0,-4-6 0,4 6 0,-1-8 0,-4 0 0,5 1 0,-6 6 0,0-5 0,5 6 0,-3-7 0,3-1 0,-5 0 0,0 1 0,0-1 0,0-6 0,0 4 0,0-11 0,0 12 0,0-12 0,0 12 0,0-12 0,0 5 0,0-6 0,0-1 0,0 1 0,0-6 0,0 5 0,0-11 0,0 11 0,0-11 0,0 10 0,0-9 0,0 4 0,0-6 0,0 6 0,0-4 0,0 3 0,0-4 0,0-1 0,0 0 0,0 0 0,0 0 0,0 1 0,0-1 0,0 0 0,0 0 0,0 1 0,0-1 0,0 0 0,0 0 0,0 1 0,0-1 0,0 0 0,0 0 0,0 0 0,0 0 0,0 0 0,0 0 0,0 1 0,0-1 0,0 0 0,0 0 0,0 0 0,0 0 0,0 0 0,0 0 0,0 1 0,0-1 0,0 0 0,0 0 0,0 0 0,0-1 0,0-3 0,0-2 0</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00:55.138"/>
    </inkml:context>
    <inkml:brush xml:id="br0">
      <inkml:brushProperty name="width" value="0.05" units="cm"/>
      <inkml:brushProperty name="height" value="0.05" units="cm"/>
    </inkml:brush>
  </inkml:definitions>
  <inkml:trace contextRef="#ctx0" brushRef="#br0">0 0 24575,'10'9'0,"-1"1"0,1 0 0,1 6 0,-1-5 0,1 5 0,-1-6 0,0 0 0,-4 1 0,3-1 0,-3 0 0,-1 0 0,4-4 0,-3 3 0,0-3 0,3 4 0,-4 0 0,1 0 0,3-4 0,-8 3 0,8-4 0,-8 5 0,8-4 0,-8 3 0,8-8 0,-8 8 0,3-4 0,1 1 0,-4 2 0,8-6 0,-4 6 0,1-3 0,2 0 0,-2 0 0,3-5 0,1 0 0,-5-5 0,4-1 0,-8-4 0,3 0 0,1 0 0,-4-1 0,8 1 0,-8 0 0,4 0 0,-1 4 0,-2-3 0,6 3 0,-6-4 0,6 1 0,-7-2 0,8 6 0,-8-4 0,8 3 0,-3-4 0,4 0 0,-5 0 0,4 5 0,-8-4 0,8 8 0,-8-4 0,3 5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12T04:07:13.879"/>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28 0,'0'49,"0"-6,0-14,0 2,0 7,0-1,0 8,0 1,0 9,0-1,0 8,0 3,0 0,0 6,0-15,0 16,0-8,0 1,0 6,0-7,0 1,-7 6,6-14,-6 5,7-8,0 1,0-9,0 7,0-14,0 13,0-13,0 13,0-13,0 6,0-8,-5 1,3-1,-3 0,5 1,0-1,0 0,0 1,0-1,0-6,0 5,0-12,0 12,0-12,0 5,0 0,0-5,0 12,0-12,0 12,0-5,0 0,0 12,0-10,0 11,0-6,0 6,0-4,0 12,0-13,0 6,0 0,0-6,0 13,0-13,0 6,0-7,0-1,0 8,0-6,0 6,0 0,0-6,0 13,0-13,0 6,0-8,0-6,0-2,0-6,0 0,0 0,0-1,0-5,0 5,0-11,0 5,0-6,0 1,0-1,0 0,0 0,0 1,0-1,0 0,0 0,0 0,0 1,0-1,0 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12T04:07:16.847"/>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1,'78'0,"17"0,-36 0,33 0,-16 0,16 0,-17 0,8 0,0 0,12 0,-7 0,-32 0,1 0,30 0,-30 0,2 0,-5 4,-1 0,45-2,-41 5,-1 1,31-7,-29 7,0-1,39-5,-44 2,-1 0,42 3,-9-6,6 6,-5-7,8 7,-9-5,7 5,-16-7,5 6,-8-4,0 4,-9 0,-1-4,-9 4,0 0,1-5,-1 5,0 0,0-4,0 10,8-11,23 5,-15-6,21 0,5 0,-15 0,-24 0,0 0,19 0,16 0,-7 0,0 0,7 0,-7 0,-33-3,0-1,45-5,-40 5,0-1,40-2,-10 1,-36 5,-2 1,21-6,-19 5,1 2,33-1,9 0,-9 0,-2 0,0 0,-8 0,8 0,-10 0,0 0,1 0,-10 0,-1 0,0 0,-7 0,-1 0,-3 0,-5 0,7 0,0 0,0 0,0 0,9 0,-7 0,15 0,-14 0,14 0,-7 0,1 0,6 0,-6 0,0 0,6 0,-15 0,7 0,-9 0,9 0,-7 0,7 0,-9 0,0 0,8 0,3 0,8 0,0 0,1 0,-2 0,1 0,0 0,0 0,0 0,-8 0,6 0,-7 0,10 0,8 0,14-8,1-1,-10 0,3-5,-23 12,25-5,-16 7,7 0,-19 0,7 0,-14 0,5 0,-7 0,-1 0,-8 0,15 0,-12 0,14 0,-9 0,0 0,0 0,1 0,7 0,-13 0,19 0,-19 6,13-4,-7 4,-9-6,6 0,-5 6,0-5,5 5,-13-6,14 0,-7 0,1 6,5-5,-5 5,7-6,1 0,7 0,-6 0,16 0,-8 0,10 0,-1 0,-8 0,6 0,-15 0,6 0,-15 0,5 0,-13 0,6 0,-14 0,4 0,-10 0,10 0,-10 0,4 0,0 0,-5 0,6 0,-8 0,8 0,-6 0,5 0,-6 0,6 0,-5 0,5 0,0 0,2 0,7 0,-1 0,-6 0,4 0,-4 0,7 0,-1 0,0 0,1 0,-8 0,6 0,-5 0,6 0,1 0,-1 0,0 0,1 0,-1 0,0 0,0 0,1 0,6 0,-4 0,12 0,-13 0,13 0,-5 0,0 0,5 0,-13 0,14 0,-7 0,1 0,-2 0,-8-6,0 5,-6-5,-1 6,-13 0,4 0,-9 0,3 0,-4 0,-1 0,-1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12T04:07:25.018"/>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1 4099,'0'-73,"0"-15,0 30,0-3,0 1,0-1,0-10,0 1,0 16,0-2,5-27,-1 2,-1-16,1 2,1 2,1 14,-6 7,1-4,2 18,0 3,1 4,-1-1,-3-12,1 2,6-23,-1 0,-4 2,4 18,0 3,-4 15,4-5,-1 12,-3 2,3 2,-5 5,5 1,-3-6,3 12,-5-12,0 5,0 0,5-4,-3 4,3-7,-5 1,0-8,6 6,-5-13,5 5,-6-7,6 0,-5-1,5 1,-6 0,0 0,0 7,0 2,0 8,0-8,0 6,0-6,0 8,0 0,0-1,0 1,0 0,0-8,0 6,0 0,0 4,0 10,0-10,0 10,0 2,0 1,0 11,0-5,0 0,0 5,0-5,0 6,0 0,0 0,0 0,0-4,0 3,0-3,0 4,-4-3,3 2,-3-2,4 3,-5 0,4 0,-3 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9-12T04:07:33.557"/>
    </inkml:context>
    <inkml:brush xml:id="br0">
      <inkml:brushProperty name="width" value="0.2" units="cm"/>
      <inkml:brushProperty name="height" value="0.4" units="cm"/>
      <inkml:brushProperty name="color" value="#FFACD5"/>
      <inkml:brushProperty name="tip" value="rectangle"/>
      <inkml:brushProperty name="rasterOp" value="maskPen"/>
    </inkml:brush>
  </inkml:definitions>
  <inkml:trace contextRef="#ctx0" brushRef="#br0">0 163,'64'0,"-15"0,40 0,-17 0,-20 0,1 0,41 0,-42 0,1 0,1 0,0 0,0 0,-1 0,43 0,-32 0,-2 0,13 0,-7 0,-1 0,3 0,-19 0,0 0,25 0,6 0,-8 0,-1 0,0 0,-8 0,-2 0,-9 0,9 0,-7 0,7 0,-9 0,0 0,0 0,0 0,0 6,1-4,-1 4,0 0,0-5,-7 5,5-6,-5 0,7 0,-7 0,5 0,-5 0,7 0,-7 0,5 0,-5 0,7 0,8 0,-5 0,5 0,1 0,-7 0,16 0,-16 0,6 0,1 0,-7 0,15 0,-6 0,8 0,20 0,-31 0,37 0,-40 0,24 0,-10 0,10 0,-7 0,6 0,-8 7,-10-6,7 6,-6-7,8 0,0 0,1 0,-1 6,0-4,-8 4,6-6,-6 0,8 0,-8 0,6 0,-7 0,1 0,6 0,-15 0,7 0,0 0,2 0,8 0,0 7,0-5,10 4,-8 1,18-6,-18 6,17-7,-16 0,7 0,-10 0,0 0,1 0,-1 0,0 0,0 0,1 0,-10 0,7 0,-6 0,8 0,0 0,0 0,0 0,1 0,-1-7,-8 6,6-12,-15 11,15-5,-15 1,16 5,-8-5,1 0,6 4,-7-4,1 6,6 0,-6 0,0-6,6 5,-15-5,7 6,-1-7,3 6,0-6,6 1,-6 4,0-5,6 1,-6 4,-1-4,8-1,-16 6,15-12,-15 11,7-10,-9 10,0-10,0 10,-7-9,6 3,-14 1,6-4,-1 10,-4-5,12 0,-13 4,13-4,-12 1,12 4,-5-5,7 6,0 0,0-6,0 4,1-4,-1 6,0 0,0 0,0 0,1 0,-1 0,8 0,3 0,8 0,0 0,10 0,-8 0,17 0,3 0,-16 0,20 0,-32 0,24 0,-15 0,7 0,-1 0,-6 0,-24 0,-1 0,11 0,36 0,-38 0,32 0,-16 0,7 0,-10 0,0 0,0 0,0 0,-8 0,-2 0,-1 0,-5 6,5-4,-8 4,-7-6,5 6,-5-4,0 4,5 0,-13-5,6 5,-7-6,-8 0,0 0,-8 0,1 0,-6 0,-1 0,-6 0,0 0,1 0,-1 0,0 0,0 0,0 5,-1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18:15.073"/>
    </inkml:context>
    <inkml:brush xml:id="br0">
      <inkml:brushProperty name="width" value="0.05" units="cm"/>
      <inkml:brushProperty name="height" value="0.05" units="cm"/>
    </inkml:brush>
  </inkml:definitions>
  <inkml:trace contextRef="#ctx0" brushRef="#br0">1 1 24575,'0'9'0,"0"1"0,0 0 0,0 1 0,0-1 0,0 6 0,0 7 0,0 1 0,0 6 0,0-8 0,0 15 0,0-4 0,0 19 0,0 13 0,0 2 0,0 25 0,0-8-444,0-32 1,0 1 443,0 0 0,0 1 0,0 4 0,0 2 0,0 4 0,0 1 0,0-4 0,0-1 0,0-5 0,0 0 0,0 1 0,0 1 0,0 41 0,0-45 0,0 1 0,0-1 0,0-1 0,0 43 0,0-10 0,0 7-279,0-16 279,0 6 0,0-8 0,0-1 0,6 0 0,-4 0 0,11 1 0,-5-1 0,0 0 0,6 10 0,-6-7 0,0-2 0,5-3 0,-4-6 0,5-1 0,0-1 0,-1-9 0,1 0 874,-1 1-874,1-1 292,-1 0-292,7 0 0,1 0 0,6 0 0,8 2 0,-7-1 0,21 3 0,-3 7 0,5-12-314,-10-9 1,-1-1 313,8 5 0,6 3 0,4 2-597,-20-19 0,2 0 597,16 12 0,3-2 0,-10-10 0,0-2 0,7 3 0,0-3 0,-8-6 0,1-2 0,10 7 0,1-2 0,-2-8 0,2 0 0,-1 4 0,2-1 0,9-5 0,0-1 0,-4 4 0,1-2 0,4-4 0,1-4 0,-5 2 0,-1-2 0,5-3 0,-1 0 0,-20-1 0,1 0 0,29 1 0,1 0 0,-21 0 0,-1-1 0,19 2 0,2-1 0,-9-4 0,-1-1 0,-4 1 0,0-2 0,6-3 0,0 0 0,0 0 0,0 0 0,-5 0 0,-2 0 0,-9 0 0,-2 0-278,3 0 0,-1 0 278,42 0 0,-40 0 0,2 0-577,11 0 0,0 0 577,-9 0 0,0 0 0,9 0 0,0 0 0,-12 0 0,0 0 24,1 0 1,-2 0-25,31 0 0,-14 0 0,-2 0 0,-2 0 0,3 0 0,0 0 0,5 0 0,-26 0 0,-1 0 0,33 0 0,8 0 0,-18 0 0,8 0 0,-10 0 0,0 0 1021,0 0-1021,0 0 553,-8 0-553,6 0 1266,-14 0-1266,-2 0 567,-3 0-567,-13 0 75,6 0-75,-7 0 0,-8 0 0,6 0 0,-12 0 0,12 0 0,-12 0 0,6 0 0,-8 0 0,1 0 0,0 0 0,-1 0 0,1 0 0,0 0 0,-1 0 0,1 0 0,0-5 0,-1 4 0,-4-4 0,3 5 0,-4 0 0,0 0 0,-1 0 0,0 0 0,-5 0 0,5 0 0,0 0 0,-4 0 0,3 0 0,-4 0 0,4 0 0,-3 0 0,4 0 0,-6 0 0,6 0 0,-5 0 0,5 0 0,-6 0 0,1 0 0,-1 0 0,0 0 0,0 0 0,1 0 0,-1 0 0,0 0 0,0 0 0,0 0 0,0 0 0,-1 0 0,-3 4 0,-2-3 0,-4 4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4:18:17.274"/>
    </inkml:context>
    <inkml:brush xml:id="br0">
      <inkml:brushProperty name="width" value="0.05" units="cm"/>
      <inkml:brushProperty name="height" value="0.05" units="cm"/>
    </inkml:brush>
  </inkml:definitions>
  <inkml:trace contextRef="#ctx0" brushRef="#br0">0 0 24575,'0'10'0,"0"-1"0,5 7 0,1 1 0,1 5 0,8-4 0,-8-2 0,14 0 0,-9-4 0,9 4 0,-9-6 0,4 1 0,-6-1 0,0 1 0,0-1 0,1 0 0,-1 0 0,0 1 0,0-1 0,0 0 0,1 0 0,-1 1 0,0-1 0,0 0 0,1 6 0,0-5 0,-1 5 0,1 0 0,-1-4 0,1 3 0,0 1 0,-1-4 0,1 3 0,-1-4 0,0-1 0,1 0 0,-1 0 0,-4 1 0,3-1 0,-8 0 0,8 0 0,-4-5 0,0 4 0,4-4 0,-8 5 0,8-4 0,-8 2 0,4-3 0,-5 5 0,0-1 0,0 1 0,0-1 0,0 1 0,0 0 0,-5 0 0,-1-5 0,-4 4 0,0-3 0,0 0 0,0 3 0,-1-4 0,1 6 0,0-1 0,0 0 0,0 0 0,0-4 0,4 3 0,-3-4 0,3 6 0,-4-2 0,0 2 0,0-1 0,4 0 0,-3-4 0,4 3 0,-6-4 0,1 5 0,0-4 0,5 3 0,-4-8 0,8 8 0,-8-8 0,8 8 0,-8-8 0,8 8 0,-8-3 0,8 3 0,-3 1 0,-1-5 0,4 4 0,-3-4 0,4 4 0,0 1 0,0-5 0,0-1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0.473"/>
    </inkml:context>
    <inkml:brush xml:id="br0">
      <inkml:brushProperty name="width" value="0.05" units="cm"/>
      <inkml:brushProperty name="height" value="0.05" units="cm"/>
    </inkml:brush>
  </inkml:definitions>
  <inkml:trace contextRef="#ctx0" brushRef="#br0">1999 4177 24575,'0'-34'0,"0"-22"0,0-21 0,0 26 0,0-3-811,0 1 1,0-1 810,0-4 0,0-2-737,0-10 1,0-2 736,0-1 0,0-2 0,0-4 0,0-1-574,0-11 0,0 0 574,0 16 0,0 0 0,1-23 0,-2 0 0,-7 16 0,-1 2 0,4-7 0,-2 1 0,-11 0 0,0 4 0,9 23 0,-1 2-353,-6-12 1,-1 2 352,4 17 0,1 2 0,-5-11 0,0 0 0,1 4 0,-1 2 394,-13-34-394,-7 7 0,1 22 0,0 2 1354,-12 0-1354,12 14 1995,-13-6-1995,9 7 875,-1 1-875,-7-2 329,5 1-329,-13-3 0,7 9 0,-18-15 0,0 3 0,7 1-366,12 11 1,1 0 365,-10-6 0,9 6 0,-1-2 0,-11-16 0,-16-9 0,6 1 0,1 7 0,2-5 0,8 14 0,3 2 0,6 2 0,4 14 0,8-5 0,7 8 0,2 1 731,6 5-731,6 2 0,1 5 0,6 6 0,0-4 0,0 8 0,0-8 0,-1 8 0,1-4 0,0 1 0,0-1 0,5-5 0,1 4 0,4 2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8.190"/>
    </inkml:context>
    <inkml:brush xml:id="br0">
      <inkml:brushProperty name="width" value="0.05" units="cm"/>
      <inkml:brushProperty name="height" value="0.05" units="cm"/>
    </inkml:brush>
  </inkml:definitions>
  <inkml:trace contextRef="#ctx0" brushRef="#br0">2669 1 24575,'-14'0'0,"2"0"0,-12 0 0,11 0 0,-35 0 0,18 0 0,-30 0 0,13 0 0,-25 0 0,21 0 0,-28 0 0,22 0 0,-8 0 0,-6 0 0,6 13 0,0-4 0,3 18 0,-24 14 0,31-10 0,12-4 0,0 0 0,-6 8 0,-28 20 0,12 6-715,3-12 715,20-2 0,3 2 0,-3 2 0,0 3 0,-1 2 0,-12 16 0,22-24 0,-1 3 0,0 0 0,1-1 0,-1-2 0,2-2 0,-13 43 0,14-40 0,0-1 0,-4 32 0,8-31 0,-2 1 0,5-4 0,1 0 0,-23 38 0,8 0 0,9-26 0,2-2 0,0 16 0,3-15 0,0-2 0,-5 12 0,-4 25 0,-3-16 0,13 7-187,-4-19 187,4 8 0,2-16 0,0 7 0,8-9 0,-1 0 708,1 0-708,0-7 194,-1 5-194,1-5 0,6 0 0,-5 5 0,10-13 0,-9 6 0,4-8 0,0 0 0,1 0 0,1-6 0,4 5 0,-4-5 0,5 6 0,-5-6 0,4 4 0,-4-10 0,0 4 0,3-7 0,-3 1 0,5-1 0,0 1 0,-4-6 0,3 4 0,-4-9 0,5 9 0,-5-4 0,4 1 0,-4 3 0,5-10 0,-5 5 0,4 0 0,-3-4 0,-1 3 0,4-4 0,-4-1 0,5 0 0,-4 0 0,3-5 0,-3-1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1.741"/>
    </inkml:context>
    <inkml:brush xml:id="br0">
      <inkml:brushProperty name="width" value="0.05" units="cm"/>
      <inkml:brushProperty name="height" value="0.05" units="cm"/>
    </inkml:brush>
  </inkml:definitions>
  <inkml:trace contextRef="#ctx0" brushRef="#br0">1 203 24575,'0'-15'0,"0"4"0,0-5 0,0 6 0,0 0 0,0-1 0,0 1 0,0-5 0,0 4 0,0-8 0,0 8 0,0-3 0,0 4 0,0 0 0,0 0 0,0 1 0,4 3 0,2 2 0,3 4 0,1 0 0,0 0 0,-1 0 0,1 0 0,0 0 0,0 0 0,0 0 0,0 0 0,0 0 0,0 0 0,0 0 0,0 0 0,1 0 0,4 0 0,3 0 0,-1 0 0,4 0 0,-9 0 0,9 0 0,-9 0 0,3 0 0,-4 0 0,-1 0 0,0 0 0,0 0 0,-4 0 0,-1 0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4.314"/>
    </inkml:context>
    <inkml:brush xml:id="br0">
      <inkml:brushProperty name="width" value="0.05" units="cm"/>
      <inkml:brushProperty name="height" value="0.05" units="cm"/>
    </inkml:brush>
  </inkml:definitions>
  <inkml:trace contextRef="#ctx0" brushRef="#br0">1432 5286 24575,'-34'-6'0,"-4"-7"0,-37-26 0,21 1-502,7 2 1,0 0 501,1-2 0,4 0 0,-2-2 0,-17-8 0,21 12 0,-1-1 0,1 6 0,1-1 0,3-2 0,0-2 0,-10-5 0,3-1 0,-8-22 0,12 22 0,0-2 0,-19-37 0,9 15 0,17 15 0,1 0 0,-5-8 0,-9-23 0,7 8 0,3 2 0,6-1 0,-1-1 0,8 10 328,-4 1-328,11 9 167,1 7-167,2-5 0,10 5 0,-4 0 508,0-5-508,5 13 0,-5-13 0,6 12 0,0-4 0,0 6 0,0 1 0,0 0 0,0 0 0,0-8 0,5 6 0,2-6 0,6 0 0,6-1 0,2-8 0,14-3 0,3-15 0,6 3-396,-17 27 0,0-1 396,1-1 0,1 1 0,2 3 0,1-1 0,2-9 0,-1 1 0,21-15 0,-19 20 0,2 1 0,25-12 0,-21 14 0,2 0 0,1 3 0,1 1 0,1-2 0,2 1 0,2 0 0,1 1 0,-6 4 0,1 1 0,9-7 0,0 1 0,-8 4 0,0 0-610,8-9 0,2 1 610,-1 6 0,0 1 0,-4-7 0,0 1 0,3 5 0,2 1 0,0-5 0,-2 3 0,28-13 0,-13 14 0,-2 3 0,-1 0-364,1 7 0,-1 0 364,3-9 0,-19 18 0,0 0 0,35-20 0,-1 7 0,-3-7-272,-8 6 272,-1-5 0,-8 8 0,5-1 0,-5-6 0,8 4 0,-8-4 703,-2 7-703,-1 0 0,-6 1 1200,0 0-1200,-4 0 795,-13 2-795,5 5 314,-7-3-314,1 3 0,-1 1 0,-6 1 0,5 6 0,-12 1 0,5-1 0,-6 0 0,-1 1 0,1 0 0,0-1 0,0 1 0,-1 0 0,1 4 0,0-3 0,-1 4 0,1-5 0,0-1 0,-1 6 0,7-5 0,-4 5 0,4-6 0,-6 6 0,-1-4 0,8 9 0,-6-10 0,5 10 0,-12-8 0,4 7 0,-3-7 0,4 8 0,-5-4 0,5 0 0,-11-1 0,11 0 0,-11-4 0,5 9 0,-6-3 0,1-1 0,-1 4 0,0-3 0,0 4 0,1 0 0,-2 0 0,-7 0 0,-9 0 0,0 0 0,-3 0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5.891"/>
    </inkml:context>
    <inkml:brush xml:id="br0">
      <inkml:brushProperty name="width" value="0.05" units="cm"/>
      <inkml:brushProperty name="height" value="0.05" units="cm"/>
    </inkml:brush>
  </inkml:definitions>
  <inkml:trace contextRef="#ctx0" brushRef="#br0">0 1 24575,'15'10'0,"-8"3"0,13-7 0,-17 4 0,11-4 0,-3 4 0,-3-4 0,6 0 0,-8 3 0,4-8 0,0 8 0,1-7 0,-6 7 0,4-8 0,-8 8 0,9-8 0,-9 7 0,3-3 0,1 1 0,-4 2 0,3-2 0,-4 3 0,0 1 0,0 0 0,0 0 0,0 0 0,0 0 0,0 0 0,0 0 0,0 1 0,0-1 0,0 6 0,0-5 0,0 5 0,-5-6 0,4 1 0,-8 4 0,7-3 0,-7 4 0,8-6 0,-4 0 0,1 0 0,2 1 0,-2-1 0,4 0 0,0 0 0,-5-4 0,4 3 0,-7-8 0,7 4 0,-4-5 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8.190"/>
    </inkml:context>
    <inkml:brush xml:id="br0">
      <inkml:brushProperty name="width" value="0.05" units="cm"/>
      <inkml:brushProperty name="height" value="0.05" units="cm"/>
    </inkml:brush>
  </inkml:definitions>
  <inkml:trace contextRef="#ctx0" brushRef="#br0">2669 1 24575,'-14'0'0,"2"0"0,-12 0 0,11 0 0,-35 0 0,18 0 0,-30 0 0,13 0 0,-25 0 0,21 0 0,-28 0 0,22 0 0,-8 0 0,-6 0 0,6 13 0,0-4 0,3 18 0,-24 14 0,31-10 0,12-4 0,0 0 0,-6 8 0,-28 20 0,12 6-715,3-12 715,20-2 0,3 2 0,-3 2 0,0 3 0,-1 2 0,-12 16 0,22-24 0,-1 3 0,0 0 0,1-1 0,-1-2 0,2-2 0,-13 43 0,14-40 0,0-1 0,-4 32 0,8-31 0,-2 1 0,5-4 0,1 0 0,-23 38 0,8 0 0,9-26 0,2-2 0,0 16 0,3-15 0,0-2 0,-5 12 0,-4 25 0,-3-16 0,13 7-187,-4-19 187,4 8 0,2-16 0,0 7 0,8-9 0,-1 0 708,1 0-708,0-7 194,-1 5-194,1-5 0,6 0 0,-5 5 0,10-13 0,-9 6 0,4-8 0,0 0 0,1 0 0,1-6 0,4 5 0,-4-5 0,5 6 0,-5-6 0,4 4 0,-4-10 0,0 4 0,3-7 0,-3 1 0,5-1 0,0 1 0,-4-6 0,3 4 0,-4-9 0,5 9 0,-5-4 0,4 1 0,-4 3 0,5-10 0,-5 5 0,4 0 0,-3-4 0,-1 3 0,4-4 0,-4-1 0,5 0 0,-4 0 0,3-5 0,-3-1 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9.709"/>
    </inkml:context>
    <inkml:brush xml:id="br0">
      <inkml:brushProperty name="width" value="0.05" units="cm"/>
      <inkml:brushProperty name="height" value="0.05" units="cm"/>
    </inkml:brush>
  </inkml:definitions>
  <inkml:trace contextRef="#ctx0" brushRef="#br0">0 1 24575,'0'9'0,"0"1"0,0 0 0,5-5 0,-4 4 0,8-8 0,-8 8 0,8-3 0,-8 4 0,8-5 0,-8 4 0,8-7 0,-8 7 0,9-4 0,-9 6 0,8-6 0,-3 4 0,-1-3 0,4 0 0,-8 3 0,9-3 0,-5 4 0,1 0 0,3 0 0,-4 0 0,1 0 0,3-4 0,-8 3 0,8-4 0,-8 5 0,8-4 0,-4-2 0,0-8 0,0-2 0,-5-4 0,0 0 0,0 0 0,0 0 0,4 0 0,-3-1 0,8 1 0,-3 0 0,4 0 0,1-6 0,5 4 0,2-5 0,-1 6 0,4 0 0,-9 1 0,3 4 0,-4-3 0,-1 3 0,0 0 0,0 2 0,1 4 0,-1-5 0,-5 4 0,0-3 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6.390"/>
    </inkml:context>
    <inkml:brush xml:id="br0">
      <inkml:brushProperty name="width" value="0.05" units="cm"/>
      <inkml:brushProperty name="height" value="0.05" units="cm"/>
    </inkml:brush>
  </inkml:definitions>
  <inkml:trace contextRef="#ctx0" brushRef="#br0">1 0 24575,'15'10'0,"2"3"0,12 5 0,9 6 0,10 3 0,25 11 0,-4 0 0,-24-15 0,1-1-1090,21 8 1090,-12-3 0,0 1 0,18 12 0,-14-7 0,-1 0 0,10 6 0,-20-8 0,-1 1 0,24 16 0,-28-21 0,0 2 0,35 32 0,-10-8 0,-1 7 0,-6 8 0,-9-7 0,1 6-28,-10-8 28,1-1 0,0 1 0,-7-3 0,4 8 0,-12-8 0,6 7 0,-8-9 0,-6 0 0,4 0 810,-4 0-810,0 1 308,-2-9-308,-5 7 0,-2-14 0,2 13 0,-2-13 0,1 6 0,0-8 0,-1 1 0,-5-1 0,5 8 0,-11-6 0,11 13 0,-5-13 0,1 13 0,3-6 0,-4 0 0,6 7 0,-6-7 0,5 8 0,-4 0 0,0 9 0,4-7 0,-11 7 0,12-1 0,-12-5 0,12 14 0,-11-15 0,11 15 0,-11-15 0,4 7 0,-6-1 0,6-5 0,-4 5 0,4-8 0,0 0 0,-5-7 0,5 5 0,-6-13 0,0 14 0,0-14 0,0 6 0,0-8 0,0 0 0,0 1 0,0-8 0,0 0 0,0-8 0,0 7 0,0-10 0,0 9 0,0-16 0,0 9 0,0-9 0,0 3 0,0-4 0,0-1 0,0 0 0,0 0 0,0-5 0,0-1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7.958"/>
    </inkml:context>
    <inkml:brush xml:id="br0">
      <inkml:brushProperty name="width" value="0.05" units="cm"/>
      <inkml:brushProperty name="height" value="0.05" units="cm"/>
    </inkml:brush>
  </inkml:definitions>
  <inkml:trace contextRef="#ctx0" brushRef="#br0">0 152 24575,'0'9'0,"0"1"0,0 0 0,5-4 0,-4 3 0,8-4 0,-3 10 0,4-3 0,0 3 0,1-10 0,-6 4 0,4-3 0,-3 4 0,4 0 0,1 1 0,-1-1 0,0 0 0,0 0 0,0 1 0,1-1 0,-1 0 0,0 0 0,0 1 0,0-1 0,-4 0 0,3 0 0,-8 0 0,8-5 0,-8 4 0,8-8 0,-8 8 0,8-8 0,-4 3 0,5-4 0,-5 5 0,3-4 0,-2 4 0,3-5 0,1-5 0,-4-6 0,2 0 0,-1-11 0,3 11 0,-4-11 0,3 11 0,-3-5 0,5 0 0,-1 5 0,1-5 0,-1 6 0,6-1 0,-5 0 0,11 0 0,-11 1 0,5-1 0,0 0 0,-4 1 0,9-1 0,-9-5 0,9 3 0,-3-8 0,4 9 0,-4-10 0,3 10 0,-8-4 0,8-1 0,-10 6 0,5-5 0,-6 6 0,1 0 0,-1 4 0,0-3 0,0 8 0,0-4 0,-4 1 0,-2 2 0,-4-2 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0.473"/>
    </inkml:context>
    <inkml:brush xml:id="br0">
      <inkml:brushProperty name="width" value="0.05" units="cm"/>
      <inkml:brushProperty name="height" value="0.05" units="cm"/>
    </inkml:brush>
  </inkml:definitions>
  <inkml:trace contextRef="#ctx0" brushRef="#br0">1999 4177 24575,'0'-34'0,"0"-22"0,0-21 0,0 26 0,0-3-811,0 1 1,0-1 810,0-4 0,0-2-737,0-10 1,0-2 736,0-1 0,0-2 0,0-4 0,0-1-574,0-11 0,0 0 574,0 16 0,0 0 0,1-23 0,-2 0 0,-7 16 0,-1 2 0,4-7 0,-2 1 0,-11 0 0,0 4 0,9 23 0,-1 2-353,-6-12 1,-1 2 352,4 17 0,1 2 0,-5-11 0,0 0 0,1 4 0,-1 2 394,-13-34-394,-7 7 0,1 22 0,0 2 1354,-12 0-1354,12 14 1995,-13-6-1995,9 7 875,-1 1-875,-7-2 329,5 1-329,-13-3 0,7 9 0,-18-15 0,0 3 0,7 1-366,12 11 1,1 0 365,-10-6 0,9 6 0,-1-2 0,-11-16 0,-16-9 0,6 1 0,1 7 0,2-5 0,8 14 0,3 2 0,6 2 0,4 14 0,8-5 0,7 8 0,2 1 731,6 5-731,6 2 0,1 5 0,6 6 0,0-4 0,0 8 0,0-8 0,-1 8 0,1-4 0,0 1 0,0-1 0,5-5 0,1 4 0,4 2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1.741"/>
    </inkml:context>
    <inkml:brush xml:id="br0">
      <inkml:brushProperty name="width" value="0.05" units="cm"/>
      <inkml:brushProperty name="height" value="0.05" units="cm"/>
    </inkml:brush>
  </inkml:definitions>
  <inkml:trace contextRef="#ctx0" brushRef="#br0">1 203 24575,'0'-15'0,"0"4"0,0-5 0,0 6 0,0 0 0,0-1 0,0 1 0,0-5 0,0 4 0,0-8 0,0 8 0,0-3 0,0 4 0,0 0 0,0 0 0,0 1 0,4 3 0,2 2 0,3 4 0,1 0 0,0 0 0,-1 0 0,1 0 0,0 0 0,0 0 0,0 0 0,0 0 0,0 0 0,0 0 0,0 0 0,0 0 0,1 0 0,4 0 0,3 0 0,-1 0 0,4 0 0,-9 0 0,9 0 0,-9 0 0,3 0 0,-4 0 0,-1 0 0,0 0 0,0 0 0,-4 0 0,-1 0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4.314"/>
    </inkml:context>
    <inkml:brush xml:id="br0">
      <inkml:brushProperty name="width" value="0.05" units="cm"/>
      <inkml:brushProperty name="height" value="0.05" units="cm"/>
    </inkml:brush>
  </inkml:definitions>
  <inkml:trace contextRef="#ctx0" brushRef="#br0">1432 5286 24575,'-34'-6'0,"-4"-7"0,-37-26 0,21 1-502,7 2 1,0 0 501,1-2 0,4 0 0,-2-2 0,-17-8 0,21 12 0,-1-1 0,1 6 0,1-1 0,3-2 0,0-2 0,-10-5 0,3-1 0,-8-22 0,12 22 0,0-2 0,-19-37 0,9 15 0,17 15 0,1 0 0,-5-8 0,-9-23 0,7 8 0,3 2 0,6-1 0,-1-1 0,8 10 328,-4 1-328,11 9 167,1 7-167,2-5 0,10 5 0,-4 0 508,0-5-508,5 13 0,-5-13 0,6 12 0,0-4 0,0 6 0,0 1 0,0 0 0,0 0 0,0-8 0,5 6 0,2-6 0,6 0 0,6-1 0,2-8 0,14-3 0,3-15 0,6 3-396,-17 27 0,0-1 396,1-1 0,1 1 0,2 3 0,1-1 0,2-9 0,-1 1 0,21-15 0,-19 20 0,2 1 0,25-12 0,-21 14 0,2 0 0,1 3 0,1 1 0,1-2 0,2 1 0,2 0 0,1 1 0,-6 4 0,1 1 0,9-7 0,0 1 0,-8 4 0,0 0-610,8-9 0,2 1 610,-1 6 0,0 1 0,-4-7 0,0 1 0,3 5 0,2 1 0,0-5 0,-2 3 0,28-13 0,-13 14 0,-2 3 0,-1 0-364,1 7 0,-1 0 364,3-9 0,-19 18 0,0 0 0,35-20 0,-1 7 0,-3-7-272,-8 6 272,-1-5 0,-8 8 0,5-1 0,-5-6 0,8 4 0,-8-4 703,-2 7-703,-1 0 0,-6 1 1200,0 0-1200,-4 0 795,-13 2-795,5 5 314,-7-3-314,1 3 0,-1 1 0,-6 1 0,5 6 0,-12 1 0,5-1 0,-6 0 0,-1 1 0,1 0 0,0-1 0,0 1 0,-1 0 0,1 4 0,0-3 0,-1 4 0,1-5 0,0-1 0,-1 6 0,7-5 0,-4 5 0,4-6 0,-6 6 0,-1-4 0,8 9 0,-6-10 0,5 10 0,-12-8 0,4 7 0,-3-7 0,4 8 0,-5-4 0,5 0 0,-11-1 0,11 0 0,-11-4 0,5 9 0,-6-3 0,1-1 0,-1 4 0,0-3 0,0 4 0,1 0 0,-2 0 0,-7 0 0,-9 0 0,0 0 0,-3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9.709"/>
    </inkml:context>
    <inkml:brush xml:id="br0">
      <inkml:brushProperty name="width" value="0.05" units="cm"/>
      <inkml:brushProperty name="height" value="0.05" units="cm"/>
    </inkml:brush>
  </inkml:definitions>
  <inkml:trace contextRef="#ctx0" brushRef="#br0">0 1 24575,'0'9'0,"0"1"0,0 0 0,5-5 0,-4 4 0,8-8 0,-8 8 0,8-3 0,-8 4 0,8-5 0,-8 4 0,8-7 0,-8 7 0,9-4 0,-9 6 0,8-6 0,-3 4 0,-1-3 0,4 0 0,-8 3 0,9-3 0,-5 4 0,1 0 0,3 0 0,-4 0 0,1 0 0,3-4 0,-8 3 0,8-4 0,-8 5 0,8-4 0,-4-2 0,0-8 0,0-2 0,-5-4 0,0 0 0,0 0 0,0 0 0,4 0 0,-3-1 0,8 1 0,-3 0 0,4 0 0,1-6 0,5 4 0,2-5 0,-1 6 0,4 0 0,-9 1 0,3 4 0,-4-3 0,-1 3 0,0 0 0,0 2 0,1 4 0,-1-5 0,-5 4 0,0-3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5.891"/>
    </inkml:context>
    <inkml:brush xml:id="br0">
      <inkml:brushProperty name="width" value="0.05" units="cm"/>
      <inkml:brushProperty name="height" value="0.05" units="cm"/>
    </inkml:brush>
  </inkml:definitions>
  <inkml:trace contextRef="#ctx0" brushRef="#br0">0 1 24575,'15'10'0,"-8"3"0,13-7 0,-17 4 0,11-4 0,-3 4 0,-3-4 0,6 0 0,-8 3 0,4-8 0,0 8 0,1-7 0,-6 7 0,4-8 0,-8 8 0,9-8 0,-9 7 0,3-3 0,1 1 0,-4 2 0,3-2 0,-4 3 0,0 1 0,0 0 0,0 0 0,0 0 0,0 0 0,0 0 0,0 0 0,0 1 0,0-1 0,0 6 0,0-5 0,0 5 0,-5-6 0,4 1 0,-8 4 0,7-3 0,-7 4 0,8-6 0,-4 0 0,1 0 0,2 1 0,-2-1 0,4 0 0,0 0 0,-5-4 0,4 3 0,-7-8 0,7 4 0,-4-5 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8.190"/>
    </inkml:context>
    <inkml:brush xml:id="br0">
      <inkml:brushProperty name="width" value="0.05" units="cm"/>
      <inkml:brushProperty name="height" value="0.05" units="cm"/>
    </inkml:brush>
  </inkml:definitions>
  <inkml:trace contextRef="#ctx0" brushRef="#br0">2669 1 24575,'-14'0'0,"2"0"0,-12 0 0,11 0 0,-35 0 0,18 0 0,-30 0 0,13 0 0,-25 0 0,21 0 0,-28 0 0,22 0 0,-8 0 0,-6 0 0,6 13 0,0-4 0,3 18 0,-24 14 0,31-10 0,12-4 0,0 0 0,-6 8 0,-28 20 0,12 6-715,3-12 715,20-2 0,3 2 0,-3 2 0,0 3 0,-1 2 0,-12 16 0,22-24 0,-1 3 0,0 0 0,1-1 0,-1-2 0,2-2 0,-13 43 0,14-40 0,0-1 0,-4 32 0,8-31 0,-2 1 0,5-4 0,1 0 0,-23 38 0,8 0 0,9-26 0,2-2 0,0 16 0,3-15 0,0-2 0,-5 12 0,-4 25 0,-3-16 0,13 7-187,-4-19 187,4 8 0,2-16 0,0 7 0,8-9 0,-1 0 708,1 0-708,0-7 194,-1 5-194,1-5 0,6 0 0,-5 5 0,10-13 0,-9 6 0,4-8 0,0 0 0,1 0 0,1-6 0,4 5 0,-4-5 0,5 6 0,-5-6 0,4 4 0,-4-10 0,0 4 0,3-7 0,-3 1 0,5-1 0,0 1 0,-4-6 0,3 4 0,-4-9 0,5 9 0,-5-4 0,4 1 0,-4 3 0,5-10 0,-5 5 0,4 0 0,-3-4 0,-1 3 0,4-4 0,-4-1 0,5 0 0,-4 0 0,3-5 0,-3-1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29.709"/>
    </inkml:context>
    <inkml:brush xml:id="br0">
      <inkml:brushProperty name="width" value="0.05" units="cm"/>
      <inkml:brushProperty name="height" value="0.05" units="cm"/>
    </inkml:brush>
  </inkml:definitions>
  <inkml:trace contextRef="#ctx0" brushRef="#br0">0 1 24575,'0'9'0,"0"1"0,0 0 0,5-5 0,-4 4 0,8-8 0,-8 8 0,8-3 0,-8 4 0,8-5 0,-8 4 0,8-7 0,-8 7 0,9-4 0,-9 6 0,8-6 0,-3 4 0,-1-3 0,4 0 0,-8 3 0,9-3 0,-5 4 0,1 0 0,3 0 0,-4 0 0,1 0 0,3-4 0,-8 3 0,8-4 0,-8 5 0,8-4 0,-4-2 0,0-8 0,0-2 0,-5-4 0,0 0 0,0 0 0,0 0 0,4 0 0,-3-1 0,8 1 0,-3 0 0,4 0 0,1-6 0,5 4 0,2-5 0,-1 6 0,4 0 0,-9 1 0,3 4 0,-4-3 0,-1 3 0,0 0 0,0 2 0,1 4 0,-1-5 0,-5 4 0,0-3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6.390"/>
    </inkml:context>
    <inkml:brush xml:id="br0">
      <inkml:brushProperty name="width" value="0.05" units="cm"/>
      <inkml:brushProperty name="height" value="0.05" units="cm"/>
    </inkml:brush>
  </inkml:definitions>
  <inkml:trace contextRef="#ctx0" brushRef="#br0">1 0 24575,'15'10'0,"2"3"0,12 5 0,9 6 0,10 3 0,25 11 0,-4 0 0,-24-15 0,1-1-1090,21 8 1090,-12-3 0,0 1 0,18 12 0,-14-7 0,-1 0 0,10 6 0,-20-8 0,-1 1 0,24 16 0,-28-21 0,0 2 0,35 32 0,-10-8 0,-1 7 0,-6 8 0,-9-7 0,1 6-28,-10-8 28,1-1 0,0 1 0,-7-3 0,4 8 0,-12-8 0,6 7 0,-8-9 0,-6 0 0,4 0 810,-4 0-810,0 1 308,-2-9-308,-5 7 0,-2-14 0,2 13 0,-2-13 0,1 6 0,0-8 0,-1 1 0,-5-1 0,5 8 0,-11-6 0,11 13 0,-5-13 0,1 13 0,3-6 0,-4 0 0,6 7 0,-6-7 0,5 8 0,-4 0 0,0 9 0,4-7 0,-11 7 0,12-1 0,-12-5 0,12 14 0,-11-15 0,11 15 0,-11-15 0,4 7 0,-6-1 0,6-5 0,-4 5 0,4-8 0,0 0 0,-5-7 0,5 5 0,-6-13 0,0 14 0,0-14 0,0 6 0,0-8 0,0 0 0,0 1 0,0-8 0,0 0 0,0-8 0,0 7 0,0-10 0,0 9 0,0-16 0,0 9 0,0-9 0,0 3 0,0-4 0,0-1 0,0 0 0,0 0 0,0-5 0,0-1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7.958"/>
    </inkml:context>
    <inkml:brush xml:id="br0">
      <inkml:brushProperty name="width" value="0.05" units="cm"/>
      <inkml:brushProperty name="height" value="0.05" units="cm"/>
    </inkml:brush>
  </inkml:definitions>
  <inkml:trace contextRef="#ctx0" brushRef="#br0">0 152 24575,'0'9'0,"0"1"0,0 0 0,5-4 0,-4 3 0,8-4 0,-3 10 0,4-3 0,0 3 0,1-10 0,-6 4 0,4-3 0,-3 4 0,4 0 0,1 1 0,-1-1 0,0 0 0,0 0 0,0 1 0,1-1 0,-1 0 0,0 0 0,0 1 0,0-1 0,-4 0 0,3 0 0,-8 0 0,8-5 0,-8 4 0,8-8 0,-8 8 0,8-8 0,-4 3 0,5-4 0,-5 5 0,3-4 0,-2 4 0,3-5 0,1-5 0,-4-6 0,2 0 0,-1-11 0,3 11 0,-4-11 0,3 11 0,-3-5 0,5 0 0,-1 5 0,1-5 0,-1 6 0,6-1 0,-5 0 0,11 0 0,-11 1 0,5-1 0,0 0 0,-4 1 0,9-1 0,-9-5 0,9 3 0,-3-8 0,4 9 0,-4-10 0,3 10 0,-8-4 0,8-1 0,-10 6 0,5-5 0,-6 6 0,1 0 0,-1 4 0,0-3 0,0 8 0,0-4 0,-4 1 0,-2 2 0,-4-2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1:49:39.905"/>
    </inkml:context>
    <inkml:brush xml:id="br0">
      <inkml:brushProperty name="width" value="0.05" units="cm"/>
      <inkml:brushProperty name="height" value="0.05" units="cm"/>
    </inkml:brush>
  </inkml:definitions>
  <inkml:trace contextRef="#ctx0" brushRef="#br0">113 0 24575,'0'20'0,"0"1"0,0 16 0,0 21 0,0 0 0,0 32-1238,0-3 1238,0 10 0,0-35 0,0 2 0,0-4 0,0 2-701,0 14 1,0 3 700,0 1 0,0 0 0,0 0 0,0-1 0,0-16 0,0-1-525,0 6 0,0 0 525,0-12 0,0 0 0,0 5 0,0 0-292,0-2 0,0-2 292,0 28 602,0-3-602,0-17 1605,0-3-1605,0-8 1152,-6 1-1152,4-1 704,-4 0-704,0 9 210,4-7-210,-11 15 0,11-15 0,-4 14 0,0-13 0,5 5 0,-11-15 0,11-3 0,-5-6 0,6-1 0,-5 0 0,3-6 0,-3 12 0,5-10 0,0 12 0,0-8 0,0 0 0,0 8 0,0-6 0,0 0 0,0-10 0,0-7 0,0-4 0,0-3 0,0-4 0,0-1 0,0 0 0,0 0 0,0 0 0,0-1 0,0 1 0,0-1 0,0 0 0,0 1 0,0 0 0,0-1 0,0 1 0,0 1 0,0-1 0,0 0 0,0 0 0,0 6 0,-5-4 0,4 4 0,-4-6 0,5 6 0,0-5 0,-4 5 0,3-6 0,-4 0 0,5 1 0,0-1 0,0 0 0,-4 0 0,2 1 0,-2-1 0,4 0 0,0 0 0,0 0 0,0 0 0,0 0 0,0 0 0,0 0 0,0-1 0,0 1 0,0-1 0,0-7 0,0 1 0,0-7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1:49:48.266"/>
    </inkml:context>
    <inkml:brush xml:id="br0">
      <inkml:brushProperty name="width" value="0.05" units="cm"/>
      <inkml:brushProperty name="height" value="0.05" units="cm"/>
    </inkml:brush>
  </inkml:definitions>
  <inkml:trace contextRef="#ctx0" brushRef="#br0">0 120 24575,'4'-5'0,"2"1"0,3 4 0,2 0 0,-1 0 0,0 0 0,-1 0 0,2 0 0,-2 0 0,1 4 0,0-3 0,0 8 0,-5-3 0,4-1 0,-3 0 0,4-1 0,0-2 0,1 2 0,-1 1 0,0-4 0,0 3 0,1 1 0,-1-4 0,0 4 0,0-5 0,0 0 0,-1 0 0,2 0 0,-6 4 0,4-3 0,-8 8 0,8-8 0,-7 8 0,7-8 0,-8 8 0,8-8 0,-8 8 0,8-7 0,-4 6 0,5-7 0,-1 4 0,-4-10 0,4 4 0,-8-7 0,4 2 0,-5-4 0,4-1 0,-3 1 0,8 0 0,-7 0 0,7 0 0,-8-1 0,3 1 0,-4 0 0,5 4 0,-4-3 0,8 4 0,-8-5 0,8 4 0,-8-3 0,8 8 0,-8-8 0,8 4 0,-8-5 0,8 4 0,-8-3 0,8 4 0,-8-5 0,8 0 0,-8 5 0,3 0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4:56:23.138"/>
    </inkml:context>
    <inkml:brush xml:id="br0">
      <inkml:brushProperty name="width" value="0.05" units="cm"/>
      <inkml:brushProperty name="height" value="0.05" units="cm"/>
    </inkml:brush>
  </inkml:definitions>
  <inkml:trace contextRef="#ctx0" brushRef="#br0">1 1 24575,'0'0'0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4:56:24.142"/>
    </inkml:context>
    <inkml:brush xml:id="br0">
      <inkml:brushProperty name="width" value="0.05" units="cm"/>
      <inkml:brushProperty name="height" value="0.05" units="cm"/>
    </inkml:brush>
  </inkml:definitions>
  <inkml:trace contextRef="#ctx0" brushRef="#br0">1 0 24575,'0'0'0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5T04:58:41.673"/>
    </inkml:context>
    <inkml:brush xml:id="br0">
      <inkml:brushProperty name="width" value="0.2" units="cm"/>
      <inkml:brushProperty name="height" value="0.2" units="cm"/>
    </inkml:brush>
  </inkml:definitions>
  <inkml:trace contextRef="#ctx0" brushRef="#br0">1 1 24575,'20'0'0,"-1"0"0,-10 0 0,1 0 0,0 0 0,0 0 0,0 0 0,-1 0 0,1 0 0,0 0 0,-1 0 0,1 0 0,0 0 0,0 0 0,-1 0 0,1 0 0,0 0 0,0 0 0,0 0 0,0 0 0,0 0 0,-1 0 0,1 0 0,0 0 0,-1 0 0,1 0 0,0 0 0,0 0 0,0 0 0,0 0 0,0 0 0,0 0 0,0 0 0,0 0 0,1 0 0,-2 0 0,1 0 0,0 0 0,0 0 0,0 0 0,0 0 0,0 0 0,0 0 0,-1 0 0,1 0 0,0 0 0,0 0 0,0 0 0,0 0 0,-1 0 0,1 0 0,0 0 0,0 0 0,0 0 0,-1 0 0,1 0 0,-1 0 0,1 0 0,-1 0 0,0 0 0,1 0 0,-1 0 0,-3 0 0,-2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6.390"/>
    </inkml:context>
    <inkml:brush xml:id="br0">
      <inkml:brushProperty name="width" value="0.05" units="cm"/>
      <inkml:brushProperty name="height" value="0.05" units="cm"/>
    </inkml:brush>
  </inkml:definitions>
  <inkml:trace contextRef="#ctx0" brushRef="#br0">1 0 24575,'15'10'0,"2"3"0,12 5 0,9 6 0,10 3 0,25 11 0,-4 0 0,-24-15 0,1-1-1090,21 8 1090,-12-3 0,0 1 0,18 12 0,-14-7 0,-1 0 0,10 6 0,-20-8 0,-1 1 0,24 16 0,-28-21 0,0 2 0,35 32 0,-10-8 0,-1 7 0,-6 8 0,-9-7 0,1 6-28,-10-8 28,1-1 0,0 1 0,-7-3 0,4 8 0,-12-8 0,6 7 0,-8-9 0,-6 0 0,4 0 810,-4 0-810,0 1 308,-2-9-308,-5 7 0,-2-14 0,2 13 0,-2-13 0,1 6 0,0-8 0,-1 1 0,-5-1 0,5 8 0,-11-6 0,11 13 0,-5-13 0,1 13 0,3-6 0,-4 0 0,6 7 0,-6-7 0,5 8 0,-4 0 0,0 9 0,4-7 0,-11 7 0,12-1 0,-12-5 0,12 14 0,-11-15 0,11 15 0,-11-15 0,4 7 0,-6-1 0,6-5 0,-4 5 0,4-8 0,0 0 0,-5-7 0,5 5 0,-6-13 0,0 14 0,0-14 0,0 6 0,0-8 0,0 0 0,0 1 0,0-8 0,0 0 0,0-8 0,0 7 0,0-10 0,0 9 0,0-16 0,0 9 0,0-9 0,0 3 0,0-4 0,0-1 0,0 0 0,0 0 0,0-5 0,0-1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41:37.958"/>
    </inkml:context>
    <inkml:brush xml:id="br0">
      <inkml:brushProperty name="width" value="0.05" units="cm"/>
      <inkml:brushProperty name="height" value="0.05" units="cm"/>
    </inkml:brush>
  </inkml:definitions>
  <inkml:trace contextRef="#ctx0" brushRef="#br0">0 152 24575,'0'9'0,"0"1"0,0 0 0,5-4 0,-4 3 0,8-4 0,-3 10 0,4-3 0,0 3 0,1-10 0,-6 4 0,4-3 0,-3 4 0,4 0 0,1 1 0,-1-1 0,0 0 0,0 0 0,0 1 0,1-1 0,-1 0 0,0 0 0,0 1 0,0-1 0,-4 0 0,3 0 0,-8 0 0,8-5 0,-8 4 0,8-8 0,-8 8 0,8-8 0,-4 3 0,5-4 0,-5 5 0,3-4 0,-2 4 0,3-5 0,1-5 0,-4-6 0,2 0 0,-1-11 0,3 11 0,-4-11 0,3 11 0,-3-5 0,5 0 0,-1 5 0,1-5 0,-1 6 0,6-1 0,-5 0 0,11 0 0,-11 1 0,5-1 0,0 0 0,-4 1 0,9-1 0,-9-5 0,9 3 0,-3-8 0,4 9 0,-4-10 0,3 10 0,-8-4 0,8-1 0,-10 6 0,5-5 0,-6 6 0,1 0 0,-1 4 0,0-3 0,0 8 0,0-4 0,-4 1 0,-2 2 0,-4-2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2T02:03:45.528"/>
    </inkml:context>
    <inkml:brush xml:id="br0">
      <inkml:brushProperty name="width" value="0.05" units="cm"/>
      <inkml:brushProperty name="height" value="0.3" units="cm"/>
      <inkml:brushProperty name="inkEffects" value="pencil"/>
    </inkml:brush>
  </inkml:definitions>
  <inkml:trace contextRef="#ctx0" brushRef="#br0">517 1 16383,'-10'0'0,"3"2"0,-7 4 0,6 2 0,-6 3 0,3-1 0,-2 1 0,3 3 0,-7 2 0,3 6 0,-2-2 0,-3 6 0,8-4 0,-7 2 0,7 4 0,-5-4 0,0 6 0,2 0 0,-3-3 0,4 3 0,0-5 0,1 1 0,-1-1 0,0 0 0,3 1 0,-1-4 0,4 2 0,-5-2 0,5 3 0,-2-3 0,3 3 0,-2-7 0,1 7 0,-2-7 0,3 3 0,0-3 0,0 3 0,0-3 0,0 3 0,0-3 0,3-1 0,-2 1 0,1 3 0,-2-3 0,3 4 0,-2-5 0,4 1 0,-1-1 0,-1 4 0,2-2 0,-4 2 0,4-4 0,-2 1 0,0 3 0,3-3 0,-3 3 0,3-3 0,0-1 0,0 1 0,0-1 0,0 1 0,0-1 0,0 1 0,0-4 0,0 3 0,0-2 0,0 2 0,0 1 0,0-4 0,0 3 0,0-5 0,0 1 0,0-2 0,0 0 0,0 2 0,0-1 0,0 1 0,0-2 0,0-1 0,0 4 0,0-3 0,0 3 0,0-3 0,0-1 0,0 1 0,0 0 0,0-1 0,0 1 0,0 0 0,0-3 0,0 2 0,0-2 0,0 0 0,0 2 0,0-5 0,0 5 0,0-4 0,0 1 0,0-2 0,0 0 0,0 0 0,0-1 0,0 1 0,-4-4 0,-3-11 0,0 0 0,0-2 0,5 7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7E0D10-269A-D840-8E85-A858FF79F1A1}" type="datetimeFigureOut">
              <a:rPr lang="en-US" smtClean="0"/>
              <a:t>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F607CD-C136-DA40-B22D-386396CF56AE}" type="slidenum">
              <a:rPr lang="en-US" smtClean="0"/>
              <a:t>‹#›</a:t>
            </a:fld>
            <a:endParaRPr lang="en-US"/>
          </a:p>
        </p:txBody>
      </p:sp>
    </p:spTree>
    <p:extLst>
      <p:ext uri="{BB962C8B-B14F-4D97-AF65-F5344CB8AC3E}">
        <p14:creationId xmlns:p14="http://schemas.microsoft.com/office/powerpoint/2010/main" val="282031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ktiv Grotesk Medium" panose="020B0604020202020204" pitchFamily="34" charset="77"/>
              </a:rPr>
              <a:t>A lot of the struggles aren’t unique to Aotearoa – music industry employees worldwide are often in precarious working situations with limited income. </a:t>
            </a:r>
          </a:p>
          <a:p>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9</a:t>
            </a:fld>
            <a:endParaRPr lang="en-US"/>
          </a:p>
        </p:txBody>
      </p:sp>
    </p:spTree>
    <p:extLst>
      <p:ext uri="{BB962C8B-B14F-4D97-AF65-F5344CB8AC3E}">
        <p14:creationId xmlns:p14="http://schemas.microsoft.com/office/powerpoint/2010/main" val="472135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dirty="0">
                <a:latin typeface="Aktiv Grotesk Medium" panose="020B0604020202020204" pitchFamily="34" charset="77"/>
              </a:rPr>
              <a:t>Our research backgrounds are concerned with the social, cultural, political, and economic conditions of music-making, and the opportunities and experiences of people who make and support music. </a:t>
            </a:r>
          </a:p>
          <a:p>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10</a:t>
            </a:fld>
            <a:endParaRPr lang="en-US"/>
          </a:p>
        </p:txBody>
      </p:sp>
    </p:spTree>
    <p:extLst>
      <p:ext uri="{BB962C8B-B14F-4D97-AF65-F5344CB8AC3E}">
        <p14:creationId xmlns:p14="http://schemas.microsoft.com/office/powerpoint/2010/main" val="1012103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None/>
            </a:pPr>
            <a:r>
              <a:rPr lang="en-NZ" sz="1200" dirty="0">
                <a:latin typeface="Aktiv Grotesk Medium" panose="020B0604020202020204" pitchFamily="34" charset="77"/>
              </a:rPr>
              <a:t>Over a decade of enrolment data from the Tertiary Education Commission showed that women* are consistently underrepresented in tertiary music programmes across Aotearoa, as are Māori, Pacific Peoples, POC, and people from low decile schools.</a:t>
            </a:r>
          </a:p>
          <a:p>
            <a:pPr marL="114300" indent="0">
              <a:buNone/>
            </a:pPr>
            <a:endParaRPr lang="en-NZ" sz="1200" dirty="0">
              <a:latin typeface="Aktiv Grotesk Medium" panose="020B0604020202020204" pitchFamily="34" charset="77"/>
            </a:endParaRPr>
          </a:p>
          <a:p>
            <a:pPr marL="114300" indent="0">
              <a:buNone/>
            </a:pPr>
            <a:endParaRPr lang="en-NZ" sz="1200" dirty="0">
              <a:latin typeface="Aktiv Grotesk Medium" panose="020B0604020202020204" pitchFamily="34" charset="77"/>
            </a:endParaRPr>
          </a:p>
          <a:p>
            <a:pPr marL="114300" indent="0">
              <a:buNone/>
            </a:pPr>
            <a:endParaRPr lang="en-NZ" sz="1200" dirty="0">
              <a:latin typeface="Aktiv Grotesk Medium" panose="020B0604020202020204" pitchFamily="34" charset="77"/>
            </a:endParaRPr>
          </a:p>
          <a:p>
            <a:pPr marL="114300" indent="0">
              <a:buNone/>
            </a:pPr>
            <a:r>
              <a:rPr lang="en-NZ" sz="1200" dirty="0">
                <a:latin typeface="Aktiv Grotesk Medium" panose="020B0604020202020204" pitchFamily="34" charset="77"/>
              </a:rPr>
              <a:t>There is a consistent drop off from high school, into tertiary study, and then into industry careers.</a:t>
            </a:r>
          </a:p>
          <a:p>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11</a:t>
            </a:fld>
            <a:endParaRPr lang="en-US"/>
          </a:p>
        </p:txBody>
      </p:sp>
    </p:spTree>
    <p:extLst>
      <p:ext uri="{BB962C8B-B14F-4D97-AF65-F5344CB8AC3E}">
        <p14:creationId xmlns:p14="http://schemas.microsoft.com/office/powerpoint/2010/main" val="215950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buNone/>
            </a:pPr>
            <a:r>
              <a:rPr lang="en-NZ" dirty="0">
                <a:effectLst/>
                <a:latin typeface="Aktiv Grotesk Medium" panose="020B0604020202020204" pitchFamily="34" charset="77"/>
              </a:rPr>
              <a:t>Aotearoa Live Music Recovery is a three year project involving small to medium music venues across all 14 regions. It comprises stimulus funding, artist and audience development, and establishes an ongoing advocacy role for the live sector.</a:t>
            </a:r>
            <a:endParaRPr lang="en-NZ" dirty="0">
              <a:latin typeface="Aktiv Grotesk Medium" panose="020B0604020202020204" pitchFamily="34" charset="77"/>
            </a:endParaRPr>
          </a:p>
          <a:p>
            <a:pPr marL="0" indent="0">
              <a:lnSpc>
                <a:spcPct val="120000"/>
              </a:lnSpc>
              <a:buNone/>
            </a:pPr>
            <a:r>
              <a:rPr lang="en-NZ" dirty="0">
                <a:effectLst/>
                <a:latin typeface="Aktiv Grotesk Medium" panose="020B0604020202020204" pitchFamily="34" charset="77"/>
              </a:rPr>
              <a:t>This investment will be used to:</a:t>
            </a:r>
          </a:p>
          <a:p>
            <a:pPr marL="0" indent="0">
              <a:lnSpc>
                <a:spcPct val="120000"/>
              </a:lnSpc>
              <a:buNone/>
            </a:pPr>
            <a:r>
              <a:rPr lang="en-NZ" dirty="0">
                <a:effectLst/>
                <a:latin typeface="Aktiv Grotesk Medium" panose="020B0604020202020204" pitchFamily="34" charset="77"/>
              </a:rPr>
              <a:t>1. Underwrite operational expenses for participating S2M l </a:t>
            </a:r>
            <a:r>
              <a:rPr lang="en-NZ" dirty="0" err="1">
                <a:effectLst/>
                <a:latin typeface="Aktiv Grotesk Medium" panose="020B0604020202020204" pitchFamily="34" charset="77"/>
              </a:rPr>
              <a:t>ive</a:t>
            </a:r>
            <a:r>
              <a:rPr lang="en-NZ" dirty="0">
                <a:effectLst/>
                <a:latin typeface="Aktiv Grotesk Medium" panose="020B0604020202020204" pitchFamily="34" charset="77"/>
              </a:rPr>
              <a:t> music venues via an incentivised stimulus programme contracted directly to music venues across Aotearoa.</a:t>
            </a:r>
          </a:p>
          <a:p>
            <a:pPr marL="0" indent="0">
              <a:lnSpc>
                <a:spcPct val="120000"/>
              </a:lnSpc>
              <a:buNone/>
            </a:pPr>
            <a:r>
              <a:rPr lang="en-NZ" dirty="0">
                <a:effectLst/>
                <a:latin typeface="Aktiv Grotesk Medium" panose="020B0604020202020204" pitchFamily="34" charset="77"/>
              </a:rPr>
              <a:t>2. Develop an audience management and communication platform for the sector.</a:t>
            </a:r>
          </a:p>
          <a:p>
            <a:pPr marL="0" indent="0">
              <a:lnSpc>
                <a:spcPct val="120000"/>
              </a:lnSpc>
              <a:buNone/>
            </a:pPr>
            <a:r>
              <a:rPr lang="en-NZ" dirty="0">
                <a:effectLst/>
                <a:latin typeface="Aktiv Grotesk Medium" panose="020B0604020202020204" pitchFamily="34" charset="77"/>
              </a:rPr>
              <a:t>3. Employ a project manager to oversee the project and establish an advocacy body.</a:t>
            </a:r>
          </a:p>
          <a:p>
            <a:pPr marL="0" indent="0">
              <a:lnSpc>
                <a:spcPct val="120000"/>
              </a:lnSpc>
              <a:buNone/>
            </a:pPr>
            <a:r>
              <a:rPr lang="en-NZ" dirty="0">
                <a:effectLst/>
                <a:latin typeface="Aktiv Grotesk Medium" panose="020B0604020202020204" pitchFamily="34" charset="77"/>
              </a:rPr>
              <a:t>4. Consult and communicate with the S2M sector via key partners: Our Venues and APRA-AMCOS Aotearoa.</a:t>
            </a:r>
          </a:p>
          <a:p>
            <a:pPr marL="0" indent="0">
              <a:lnSpc>
                <a:spcPct val="120000"/>
              </a:lnSpc>
              <a:buNone/>
            </a:pPr>
            <a:r>
              <a:rPr lang="en-NZ" dirty="0">
                <a:effectLst/>
                <a:latin typeface="Aktiv Grotesk Medium" panose="020B0604020202020204" pitchFamily="34" charset="77"/>
              </a:rPr>
              <a:t>5. Monitor and evaluate the project and establish an evidence </a:t>
            </a:r>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24</a:t>
            </a:fld>
            <a:endParaRPr lang="en-US"/>
          </a:p>
        </p:txBody>
      </p:sp>
    </p:spTree>
    <p:extLst>
      <p:ext uri="{BB962C8B-B14F-4D97-AF65-F5344CB8AC3E}">
        <p14:creationId xmlns:p14="http://schemas.microsoft.com/office/powerpoint/2010/main" val="731021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dirty="0">
                <a:latin typeface="Aktiv Grotesk Medium" panose="020B0604020202020204" pitchFamily="34" charset="77"/>
              </a:rPr>
              <a:t>Universities are well-positioned to deliver big projects – and we can probably be more vocal about this as a sector.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dirty="0">
                <a:effectLst/>
                <a:latin typeface="Aktiv Grotesk Medium" panose="020B0604020202020204" pitchFamily="34" charset="77"/>
              </a:rPr>
              <a:t>Building good relationships is key - we’ve had the most success where we’ve been present, engaged as much as we can, and made ourselves accessible.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ktiv Grotesk Medium" panose="020B0604020202020204" pitchFamily="34" charset="77"/>
              </a:rPr>
              <a:t>Industry groups are generally pretty great about being reciprocal and engaging with students and research opportunities.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dirty="0">
                <a:effectLst/>
                <a:latin typeface="Aktiv Grotesk Medium" panose="020B0604020202020204" pitchFamily="34" charset="77"/>
              </a:rPr>
              <a:t>Everyone has an opinion on how to do research.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dirty="0">
                <a:effectLst/>
                <a:latin typeface="Aktiv Grotesk Medium" panose="020B0604020202020204" pitchFamily="34" charset="77"/>
              </a:rPr>
              <a:t>Government departments are intriguing labyrinths of mystery – having an excellent funding advisor within the Ministry has been invaluabl</a:t>
            </a:r>
            <a:r>
              <a:rPr lang="en-NZ" sz="1200" dirty="0">
                <a:latin typeface="Aktiv Grotesk Medium" panose="020B0604020202020204" pitchFamily="34" charset="77"/>
              </a:rPr>
              <a:t>e. </a:t>
            </a:r>
            <a:endParaRPr lang="en-NZ" sz="1200" dirty="0">
              <a:effectLst/>
              <a:latin typeface="Aktiv Grotesk Medium" panose="020B06040202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dirty="0">
              <a:effectLst/>
              <a:latin typeface="Aktiv Grotesk Medium" panose="020B06040202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ktiv Grotesk Medium" panose="020B06040202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dirty="0">
              <a:effectLst/>
              <a:latin typeface="Aktiv Grotesk Medium" panose="020B0604020202020204"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dirty="0">
              <a:effectLst/>
              <a:latin typeface="Aktiv Grotesk Medium" panose="020B0604020202020204" pitchFamily="34" charset="77"/>
            </a:endParaRPr>
          </a:p>
          <a:p>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31</a:t>
            </a:fld>
            <a:endParaRPr lang="en-US"/>
          </a:p>
        </p:txBody>
      </p:sp>
    </p:spTree>
    <p:extLst>
      <p:ext uri="{BB962C8B-B14F-4D97-AF65-F5344CB8AC3E}">
        <p14:creationId xmlns:p14="http://schemas.microsoft.com/office/powerpoint/2010/main" val="4229004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F607CD-C136-DA40-B22D-386396CF56AE}" type="slidenum">
              <a:rPr lang="en-US" smtClean="0"/>
              <a:t>32</a:t>
            </a:fld>
            <a:endParaRPr lang="en-US"/>
          </a:p>
        </p:txBody>
      </p:sp>
    </p:spTree>
    <p:extLst>
      <p:ext uri="{BB962C8B-B14F-4D97-AF65-F5344CB8AC3E}">
        <p14:creationId xmlns:p14="http://schemas.microsoft.com/office/powerpoint/2010/main" val="218115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9EBA6-934C-CCEA-9CC2-FEC001947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5A37BDE-A10E-5840-0DA1-BDD0211510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9AF501E-0B03-7E36-7491-C68726C8B255}"/>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96D94669-D99D-A8BE-AEC9-09383D196E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A440A9-7001-D31A-E186-8D24E21DC553}"/>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2857900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3A13B-2542-C5C3-1DD9-821C0BCAAD5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4205C5-FCDE-3649-75F0-25545D0CBEE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1E3340-E109-5412-23A9-37C524D75B88}"/>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E1ED49CD-60AC-5027-A1EF-23C627D0F9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BE8AA0-6AA6-B771-403F-A8F14E891744}"/>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2530099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D8DED5-6F0B-C448-6840-C5B807E1D9E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936585A-782A-5DCE-5255-F91E922440C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81010E-A9C6-4F50-F5C7-BD47595C4066}"/>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EF7BDF0D-C869-6432-29DD-56F8E2E5B6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B0D451-2A20-C747-1E90-C51606745BB1}"/>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906752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415600" y="593367"/>
            <a:ext cx="11360800" cy="831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0" name="Google Shape;20;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1" name="Google Shape;21;p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10671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02E72-9A0C-B727-7CE9-67D754D427E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197A3FB-85C9-2508-9571-F0A3BC829DD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9549270-8B41-3493-3833-B36333FF6A55}"/>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29CFDE5A-284C-5B57-1AB9-A2288435FE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9DDFD-0D70-86D5-24DA-42D1D78BA1D8}"/>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537326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5032E-1B8B-2B3A-E12A-E97E19623FC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4FB9E34-5191-EB3E-629B-4749F0F365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716148D-D1E3-A180-F741-6BE915414737}"/>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62E9550A-EE2D-6BB4-ADA9-F6BFFEE2B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F847D-C9E5-8A20-9FBD-5EC480AB4816}"/>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815898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D589E-B42B-E829-3150-F28F4DA8D7E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96FC7CF-CD37-B7C4-04FC-C3696F322B4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98BA000-82F5-208B-93EB-AEF175C2754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57CE9A8-B940-C51F-1C0E-5600537D7261}"/>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6" name="Footer Placeholder 5">
            <a:extLst>
              <a:ext uri="{FF2B5EF4-FFF2-40B4-BE49-F238E27FC236}">
                <a16:creationId xmlns:a16="http://schemas.microsoft.com/office/drawing/2014/main" id="{B3A7C2BB-BCD6-DADF-6465-3EE5E27EB5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88698F-74F9-0279-B1EE-F19D450FE440}"/>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3016299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CC14B-C1DF-A02D-B30E-F7970CA3CF6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6FEDC0A-FA54-D136-813F-2A284F1BFC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781ED8-9EB8-FF1B-EE0D-B64D28E981A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F428C87-6033-1A99-4149-08E430FEBF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02A06E9-8D39-EEEE-573C-01907F3F442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1F8354F-AE2D-2D60-0722-60D5F538BD47}"/>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8" name="Footer Placeholder 7">
            <a:extLst>
              <a:ext uri="{FF2B5EF4-FFF2-40B4-BE49-F238E27FC236}">
                <a16:creationId xmlns:a16="http://schemas.microsoft.com/office/drawing/2014/main" id="{B107829C-AEEE-5476-0BB4-67EAE9D3FB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54F291-CE9B-0869-7FCB-27BB43282C51}"/>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2764731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CA8BD-9434-AAB7-F7DF-149EE83C492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5DD6A7-C67F-29B3-9A78-A8601D4CA7CC}"/>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4" name="Footer Placeholder 3">
            <a:extLst>
              <a:ext uri="{FF2B5EF4-FFF2-40B4-BE49-F238E27FC236}">
                <a16:creationId xmlns:a16="http://schemas.microsoft.com/office/drawing/2014/main" id="{0B91723B-9F1B-F80F-3524-54E66BDA15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A678FEF-1BF6-6606-5AA2-1CAF331A2033}"/>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1596509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E9DC12-E77F-1FE1-BECB-FD38D0D2DC06}"/>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3" name="Footer Placeholder 2">
            <a:extLst>
              <a:ext uri="{FF2B5EF4-FFF2-40B4-BE49-F238E27FC236}">
                <a16:creationId xmlns:a16="http://schemas.microsoft.com/office/drawing/2014/main" id="{1BAB939C-DFA3-01EA-4EC1-D969D4FDC0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64C19A-7AA7-A7B9-C74B-1A045B67281A}"/>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3614333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7140C-C6FD-FA8E-8B2D-90457FCC57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F1F0604-2CA5-DD85-CA8C-8D2A92B7FE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085DA6C-9CDF-C777-B961-67AA09E371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3FCC6A1-0492-6DC7-54E2-2EDF54EEB71C}"/>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6" name="Footer Placeholder 5">
            <a:extLst>
              <a:ext uri="{FF2B5EF4-FFF2-40B4-BE49-F238E27FC236}">
                <a16:creationId xmlns:a16="http://schemas.microsoft.com/office/drawing/2014/main" id="{3E9C3834-19C2-52D5-C356-A561A8E310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3CF578-4DED-F677-0EBA-07AF1AD3A413}"/>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2894104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E70C6-94BB-4063-9790-58808711C74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EE3BC0-890F-5713-CE10-DA31D315DE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0DB1A6-1EAB-0FB2-8AF2-1D6C83AB5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55E8F48-C678-8233-25AE-FF88C5CCA370}"/>
              </a:ext>
            </a:extLst>
          </p:cNvPr>
          <p:cNvSpPr>
            <a:spLocks noGrp="1"/>
          </p:cNvSpPr>
          <p:nvPr>
            <p:ph type="dt" sz="half" idx="10"/>
          </p:nvPr>
        </p:nvSpPr>
        <p:spPr/>
        <p:txBody>
          <a:bodyPr/>
          <a:lstStyle/>
          <a:p>
            <a:fld id="{3280E661-40D9-0F46-9FF4-0A3F8553FB29}" type="datetimeFigureOut">
              <a:rPr lang="en-US" smtClean="0"/>
              <a:t>9/20/23</a:t>
            </a:fld>
            <a:endParaRPr lang="en-US"/>
          </a:p>
        </p:txBody>
      </p:sp>
      <p:sp>
        <p:nvSpPr>
          <p:cNvPr id="6" name="Footer Placeholder 5">
            <a:extLst>
              <a:ext uri="{FF2B5EF4-FFF2-40B4-BE49-F238E27FC236}">
                <a16:creationId xmlns:a16="http://schemas.microsoft.com/office/drawing/2014/main" id="{A81A18D7-A26B-5ED3-1053-5701606809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E08DD6-7470-8C4B-8287-8F07343EAF73}"/>
              </a:ext>
            </a:extLst>
          </p:cNvPr>
          <p:cNvSpPr>
            <a:spLocks noGrp="1"/>
          </p:cNvSpPr>
          <p:nvPr>
            <p:ph type="sldNum" sz="quarter" idx="12"/>
          </p:nvPr>
        </p:nvSpPr>
        <p:spPr/>
        <p:txBody>
          <a:bodyPr/>
          <a:lstStyle/>
          <a:p>
            <a:fld id="{F7595900-56C5-1544-8261-FDD0527D8051}" type="slidenum">
              <a:rPr lang="en-US" smtClean="0"/>
              <a:t>‹#›</a:t>
            </a:fld>
            <a:endParaRPr lang="en-US"/>
          </a:p>
        </p:txBody>
      </p:sp>
    </p:spTree>
    <p:extLst>
      <p:ext uri="{BB962C8B-B14F-4D97-AF65-F5344CB8AC3E}">
        <p14:creationId xmlns:p14="http://schemas.microsoft.com/office/powerpoint/2010/main" val="1300665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7FE9B0-2FD3-3033-99D5-C3E0849E13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82AF1E3-CA0A-3AE6-F292-5289C9159A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BA1750-B672-1E70-6EC9-235C62CFD3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80E661-40D9-0F46-9FF4-0A3F8553FB29}" type="datetimeFigureOut">
              <a:rPr lang="en-US" smtClean="0"/>
              <a:t>9/20/23</a:t>
            </a:fld>
            <a:endParaRPr lang="en-US"/>
          </a:p>
        </p:txBody>
      </p:sp>
      <p:sp>
        <p:nvSpPr>
          <p:cNvPr id="5" name="Footer Placeholder 4">
            <a:extLst>
              <a:ext uri="{FF2B5EF4-FFF2-40B4-BE49-F238E27FC236}">
                <a16:creationId xmlns:a16="http://schemas.microsoft.com/office/drawing/2014/main" id="{E3A18743-2FC4-B822-89A8-07F1F2AA5A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330229-345C-164D-6233-46782AB103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595900-56C5-1544-8261-FDD0527D8051}" type="slidenum">
              <a:rPr lang="en-US" smtClean="0"/>
              <a:t>‹#›</a:t>
            </a:fld>
            <a:endParaRPr lang="en-US"/>
          </a:p>
        </p:txBody>
      </p:sp>
    </p:spTree>
    <p:extLst>
      <p:ext uri="{BB962C8B-B14F-4D97-AF65-F5344CB8AC3E}">
        <p14:creationId xmlns:p14="http://schemas.microsoft.com/office/powerpoint/2010/main" val="3081256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customXml" Target="../ink/ink27.xml"/><Relationship Id="rId7" Type="http://schemas.openxmlformats.org/officeDocument/2006/relationships/customXml" Target="../ink/ink2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customXml" Target="../ink/ink28.xml"/><Relationship Id="rId10" Type="http://schemas.openxmlformats.org/officeDocument/2006/relationships/image" Target="../media/image50.png"/><Relationship Id="rId4" Type="http://schemas.openxmlformats.org/officeDocument/2006/relationships/image" Target="../media/image32.png"/><Relationship Id="rId9" Type="http://schemas.openxmlformats.org/officeDocument/2006/relationships/customXml" Target="../ink/ink30.xml"/></Relationships>
</file>

<file path=ppt/slides/_rels/slide12.xml.rels><?xml version="1.0" encoding="UTF-8" standalone="yes"?>
<Relationships xmlns="http://schemas.openxmlformats.org/package/2006/relationships"><Relationship Id="rId8" Type="http://schemas.openxmlformats.org/officeDocument/2006/relationships/customXml" Target="../ink/ink34.xml"/><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customXml" Target="../ink/ink31.xml"/><Relationship Id="rId1" Type="http://schemas.openxmlformats.org/officeDocument/2006/relationships/slideLayout" Target="../slideLayouts/slideLayout6.xml"/><Relationship Id="rId6" Type="http://schemas.openxmlformats.org/officeDocument/2006/relationships/customXml" Target="../ink/ink33.xml"/><Relationship Id="rId5" Type="http://schemas.openxmlformats.org/officeDocument/2006/relationships/image" Target="../media/image52.png"/><Relationship Id="rId4" Type="http://schemas.openxmlformats.org/officeDocument/2006/relationships/customXml" Target="../ink/ink32.xml"/><Relationship Id="rId9" Type="http://schemas.openxmlformats.org/officeDocument/2006/relationships/image" Target="../media/image54.png"/></Relationships>
</file>

<file path=ppt/slides/_rels/slide1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2.xml"/><Relationship Id="rId4" Type="http://schemas.openxmlformats.org/officeDocument/2006/relationships/image" Target="../media/image3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customXml" Target="../ink/ink37.xml"/><Relationship Id="rId13" Type="http://schemas.openxmlformats.org/officeDocument/2006/relationships/image" Target="../media/image58.png"/><Relationship Id="rId18" Type="http://schemas.openxmlformats.org/officeDocument/2006/relationships/customXml" Target="../ink/ink42.xml"/><Relationship Id="rId26" Type="http://schemas.openxmlformats.org/officeDocument/2006/relationships/customXml" Target="../ink/ink46.xml"/><Relationship Id="rId3" Type="http://schemas.openxmlformats.org/officeDocument/2006/relationships/image" Target="../media/image57.png"/><Relationship Id="rId21" Type="http://schemas.openxmlformats.org/officeDocument/2006/relationships/image" Target="../media/image620.png"/><Relationship Id="rId7" Type="http://schemas.openxmlformats.org/officeDocument/2006/relationships/image" Target="../media/image550.png"/><Relationship Id="rId12" Type="http://schemas.openxmlformats.org/officeDocument/2006/relationships/customXml" Target="../ink/ink39.xml"/><Relationship Id="rId17" Type="http://schemas.openxmlformats.org/officeDocument/2006/relationships/image" Target="../media/image600.png"/><Relationship Id="rId25" Type="http://schemas.openxmlformats.org/officeDocument/2006/relationships/image" Target="../media/image64.png"/><Relationship Id="rId2" Type="http://schemas.openxmlformats.org/officeDocument/2006/relationships/image" Target="../media/image56.png"/><Relationship Id="rId16" Type="http://schemas.openxmlformats.org/officeDocument/2006/relationships/customXml" Target="../ink/ink41.xml"/><Relationship Id="rId20" Type="http://schemas.openxmlformats.org/officeDocument/2006/relationships/customXml" Target="../ink/ink43.xml"/><Relationship Id="rId1" Type="http://schemas.openxmlformats.org/officeDocument/2006/relationships/slideLayout" Target="../slideLayouts/slideLayout2.xml"/><Relationship Id="rId6" Type="http://schemas.openxmlformats.org/officeDocument/2006/relationships/customXml" Target="../ink/ink36.xml"/><Relationship Id="rId11" Type="http://schemas.openxmlformats.org/officeDocument/2006/relationships/image" Target="../media/image570.png"/><Relationship Id="rId24" Type="http://schemas.openxmlformats.org/officeDocument/2006/relationships/customXml" Target="../ink/ink45.xml"/><Relationship Id="rId5" Type="http://schemas.openxmlformats.org/officeDocument/2006/relationships/image" Target="../media/image540.png"/><Relationship Id="rId15" Type="http://schemas.openxmlformats.org/officeDocument/2006/relationships/image" Target="../media/image59.png"/><Relationship Id="rId23" Type="http://schemas.openxmlformats.org/officeDocument/2006/relationships/image" Target="../media/image63.png"/><Relationship Id="rId10" Type="http://schemas.openxmlformats.org/officeDocument/2006/relationships/customXml" Target="../ink/ink38.xml"/><Relationship Id="rId19" Type="http://schemas.openxmlformats.org/officeDocument/2006/relationships/image" Target="../media/image610.png"/><Relationship Id="rId4" Type="http://schemas.openxmlformats.org/officeDocument/2006/relationships/customXml" Target="../ink/ink35.xml"/><Relationship Id="rId9" Type="http://schemas.openxmlformats.org/officeDocument/2006/relationships/image" Target="../media/image560.png"/><Relationship Id="rId14" Type="http://schemas.openxmlformats.org/officeDocument/2006/relationships/customXml" Target="../ink/ink40.xml"/><Relationship Id="rId22" Type="http://schemas.openxmlformats.org/officeDocument/2006/relationships/customXml" Target="../ink/ink44.xml"/><Relationship Id="rId27" Type="http://schemas.openxmlformats.org/officeDocument/2006/relationships/image" Target="../media/image6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customXml" Target="../ink/ink47.xml"/><Relationship Id="rId1" Type="http://schemas.openxmlformats.org/officeDocument/2006/relationships/slideLayout" Target="../slideLayouts/slideLayout4.xml"/><Relationship Id="rId5" Type="http://schemas.openxmlformats.org/officeDocument/2006/relationships/image" Target="../media/image67.png"/><Relationship Id="rId4" Type="http://schemas.openxmlformats.org/officeDocument/2006/relationships/customXml" Target="../ink/ink48.xml"/></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customXml" Target="../ink/ink52.xml"/><Relationship Id="rId13" Type="http://schemas.openxmlformats.org/officeDocument/2006/relationships/image" Target="../media/image8.png"/><Relationship Id="rId3" Type="http://schemas.openxmlformats.org/officeDocument/2006/relationships/image" Target="../media/image310.png"/><Relationship Id="rId7" Type="http://schemas.openxmlformats.org/officeDocument/2006/relationships/image" Target="../media/image5.png"/><Relationship Id="rId12" Type="http://schemas.openxmlformats.org/officeDocument/2006/relationships/customXml" Target="../ink/ink54.xml"/><Relationship Id="rId17" Type="http://schemas.openxmlformats.org/officeDocument/2006/relationships/image" Target="../media/image10.png"/><Relationship Id="rId2" Type="http://schemas.openxmlformats.org/officeDocument/2006/relationships/customXml" Target="../ink/ink49.xml"/><Relationship Id="rId16" Type="http://schemas.openxmlformats.org/officeDocument/2006/relationships/customXml" Target="../ink/ink56.xml"/><Relationship Id="rId1" Type="http://schemas.openxmlformats.org/officeDocument/2006/relationships/slideLayout" Target="../slideLayouts/slideLayout2.xml"/><Relationship Id="rId6" Type="http://schemas.openxmlformats.org/officeDocument/2006/relationships/customXml" Target="../ink/ink51.xml"/><Relationship Id="rId11" Type="http://schemas.openxmlformats.org/officeDocument/2006/relationships/image" Target="../media/image7.png"/><Relationship Id="rId5" Type="http://schemas.openxmlformats.org/officeDocument/2006/relationships/image" Target="../media/image49.png"/><Relationship Id="rId15" Type="http://schemas.openxmlformats.org/officeDocument/2006/relationships/image" Target="../media/image9.png"/><Relationship Id="rId10" Type="http://schemas.openxmlformats.org/officeDocument/2006/relationships/customXml" Target="../ink/ink53.xml"/><Relationship Id="rId4" Type="http://schemas.openxmlformats.org/officeDocument/2006/relationships/customXml" Target="../ink/ink50.xml"/><Relationship Id="rId9" Type="http://schemas.openxmlformats.org/officeDocument/2006/relationships/image" Target="../media/image6.png"/><Relationship Id="rId14" Type="http://schemas.openxmlformats.org/officeDocument/2006/relationships/customXml" Target="../ink/ink55.xml"/></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customXml" Target="../ink/ink62.xml"/><Relationship Id="rId18" Type="http://schemas.openxmlformats.org/officeDocument/2006/relationships/image" Target="../media/image10.png"/><Relationship Id="rId3" Type="http://schemas.openxmlformats.org/officeDocument/2006/relationships/customXml" Target="../ink/ink57.xml"/><Relationship Id="rId21" Type="http://schemas.openxmlformats.org/officeDocument/2006/relationships/customXml" Target="../ink/ink66.xml"/><Relationship Id="rId7" Type="http://schemas.openxmlformats.org/officeDocument/2006/relationships/customXml" Target="../ink/ink59.xml"/><Relationship Id="rId12" Type="http://schemas.openxmlformats.org/officeDocument/2006/relationships/image" Target="../media/image7.png"/><Relationship Id="rId17" Type="http://schemas.openxmlformats.org/officeDocument/2006/relationships/customXml" Target="../ink/ink64.xml"/><Relationship Id="rId25" Type="http://schemas.openxmlformats.org/officeDocument/2006/relationships/customXml" Target="../ink/ink68.xml"/><Relationship Id="rId2" Type="http://schemas.openxmlformats.org/officeDocument/2006/relationships/notesSlide" Target="../notesSlides/notesSlide5.xml"/><Relationship Id="rId16" Type="http://schemas.openxmlformats.org/officeDocument/2006/relationships/image" Target="../media/image9.png"/><Relationship Id="rId20"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customXml" Target="../ink/ink61.xml"/><Relationship Id="rId24" Type="http://schemas.openxmlformats.org/officeDocument/2006/relationships/image" Target="../media/image73.png"/><Relationship Id="rId5" Type="http://schemas.openxmlformats.org/officeDocument/2006/relationships/customXml" Target="../ink/ink58.xml"/><Relationship Id="rId15" Type="http://schemas.openxmlformats.org/officeDocument/2006/relationships/customXml" Target="../ink/ink63.xml"/><Relationship Id="rId23" Type="http://schemas.openxmlformats.org/officeDocument/2006/relationships/customXml" Target="../ink/ink67.xml"/><Relationship Id="rId10" Type="http://schemas.openxmlformats.org/officeDocument/2006/relationships/image" Target="../media/image6.png"/><Relationship Id="rId19" Type="http://schemas.openxmlformats.org/officeDocument/2006/relationships/customXml" Target="../ink/ink65.xml"/><Relationship Id="rId4" Type="http://schemas.openxmlformats.org/officeDocument/2006/relationships/image" Target="../media/image310.png"/><Relationship Id="rId9" Type="http://schemas.openxmlformats.org/officeDocument/2006/relationships/customXml" Target="../ink/ink60.xml"/><Relationship Id="rId14" Type="http://schemas.openxmlformats.org/officeDocument/2006/relationships/image" Target="../media/image8.png"/><Relationship Id="rId22" Type="http://schemas.openxmlformats.org/officeDocument/2006/relationships/image" Target="../media/image72.png"/></Relationships>
</file>

<file path=ppt/slides/_rels/slide32.xml.rels><?xml version="1.0" encoding="UTF-8" standalone="yes"?>
<Relationships xmlns="http://schemas.openxmlformats.org/package/2006/relationships"><Relationship Id="rId3" Type="http://schemas.openxmlformats.org/officeDocument/2006/relationships/customXml" Target="../ink/ink69.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74.png"/></Relationships>
</file>

<file path=ppt/slides/_rels/slide4.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8.png"/><Relationship Id="rId3" Type="http://schemas.openxmlformats.org/officeDocument/2006/relationships/image" Target="../media/image310.png"/><Relationship Id="rId7" Type="http://schemas.openxmlformats.org/officeDocument/2006/relationships/image" Target="../media/image5.png"/><Relationship Id="rId12" Type="http://schemas.openxmlformats.org/officeDocument/2006/relationships/customXml" Target="../ink/ink6.xml"/><Relationship Id="rId17" Type="http://schemas.openxmlformats.org/officeDocument/2006/relationships/image" Target="../media/image10.png"/><Relationship Id="rId2" Type="http://schemas.openxmlformats.org/officeDocument/2006/relationships/customXml" Target="../ink/ink1.xml"/><Relationship Id="rId16" Type="http://schemas.openxmlformats.org/officeDocument/2006/relationships/customXml" Target="../ink/ink8.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7.png"/><Relationship Id="rId5" Type="http://schemas.openxmlformats.org/officeDocument/2006/relationships/image" Target="../media/image49.png"/><Relationship Id="rId15" Type="http://schemas.openxmlformats.org/officeDocument/2006/relationships/image" Target="../media/image9.png"/><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6.png"/><Relationship Id="rId14" Type="http://schemas.openxmlformats.org/officeDocument/2006/relationships/customXml" Target="../ink/ink7.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1.png"/><Relationship Id="rId3" Type="http://schemas.openxmlformats.org/officeDocument/2006/relationships/image" Target="../media/image6.jpeg"/><Relationship Id="rId21" Type="http://schemas.openxmlformats.org/officeDocument/2006/relationships/customXml" Target="../ink/ink10.xml"/><Relationship Id="rId7" Type="http://schemas.openxmlformats.org/officeDocument/2006/relationships/image" Target="../media/image14.jpe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customXml" Target="../ink/ink12.xml"/><Relationship Id="rId2" Type="http://schemas.openxmlformats.org/officeDocument/2006/relationships/image" Target="../media/image5.jpeg"/><Relationship Id="rId16" Type="http://schemas.openxmlformats.org/officeDocument/2006/relationships/image" Target="../media/image23.png"/><Relationship Id="rId20"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0.png"/><Relationship Id="rId5" Type="http://schemas.openxmlformats.org/officeDocument/2006/relationships/image" Target="../media/image12.jpeg"/><Relationship Id="rId15" Type="http://schemas.openxmlformats.org/officeDocument/2006/relationships/image" Target="../media/image22.png"/><Relationship Id="rId23" Type="http://schemas.openxmlformats.org/officeDocument/2006/relationships/customXml" Target="../ink/ink11.xml"/><Relationship Id="rId10" Type="http://schemas.openxmlformats.org/officeDocument/2006/relationships/image" Target="../media/image17.png"/><Relationship Id="rId19" Type="http://schemas.openxmlformats.org/officeDocument/2006/relationships/customXml" Target="../ink/ink9.xml"/><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0.png"/><Relationship Id="rId18" Type="http://schemas.openxmlformats.org/officeDocument/2006/relationships/customXml" Target="../ink/ink13.xml"/><Relationship Id="rId26" Type="http://schemas.openxmlformats.org/officeDocument/2006/relationships/image" Target="../media/image24.png"/><Relationship Id="rId3" Type="http://schemas.openxmlformats.org/officeDocument/2006/relationships/image" Target="../media/image15.png"/><Relationship Id="rId21" Type="http://schemas.openxmlformats.org/officeDocument/2006/relationships/image" Target="../media/image35.png"/><Relationship Id="rId7" Type="http://schemas.openxmlformats.org/officeDocument/2006/relationships/image" Target="../media/image6.jpeg"/><Relationship Id="rId12" Type="http://schemas.openxmlformats.org/officeDocument/2006/relationships/image" Target="../media/image18.png"/><Relationship Id="rId17" Type="http://schemas.openxmlformats.org/officeDocument/2006/relationships/image" Target="../media/image27.svg"/><Relationship Id="rId25" Type="http://schemas.openxmlformats.org/officeDocument/2006/relationships/image" Target="../media/image23.png"/><Relationship Id="rId2" Type="http://schemas.openxmlformats.org/officeDocument/2006/relationships/image" Target="../media/image1.png"/><Relationship Id="rId16" Type="http://schemas.openxmlformats.org/officeDocument/2006/relationships/image" Target="../media/image26.png"/><Relationship Id="rId20" Type="http://schemas.openxmlformats.org/officeDocument/2006/relationships/customXml" Target="../ink/ink14.xml"/><Relationship Id="rId29"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14.jpeg"/><Relationship Id="rId24" Type="http://schemas.openxmlformats.org/officeDocument/2006/relationships/image" Target="../media/image19.png"/><Relationship Id="rId5" Type="http://schemas.openxmlformats.org/officeDocument/2006/relationships/image" Target="../media/image5.jpeg"/><Relationship Id="rId15" Type="http://schemas.openxmlformats.org/officeDocument/2006/relationships/image" Target="../media/image21.png"/><Relationship Id="rId23" Type="http://schemas.openxmlformats.org/officeDocument/2006/relationships/image" Target="../media/image36.png"/><Relationship Id="rId28" Type="http://schemas.openxmlformats.org/officeDocument/2006/relationships/customXml" Target="../ink/ink16.xml"/><Relationship Id="rId10" Type="http://schemas.openxmlformats.org/officeDocument/2006/relationships/image" Target="../media/image13.png"/><Relationship Id="rId19" Type="http://schemas.openxmlformats.org/officeDocument/2006/relationships/image" Target="../media/image34.png"/><Relationship Id="rId4" Type="http://schemas.openxmlformats.org/officeDocument/2006/relationships/image" Target="../media/image16.png"/><Relationship Id="rId9" Type="http://schemas.openxmlformats.org/officeDocument/2006/relationships/image" Target="../media/image12.jpeg"/><Relationship Id="rId14" Type="http://schemas.openxmlformats.org/officeDocument/2006/relationships/image" Target="../media/image22.png"/><Relationship Id="rId22" Type="http://schemas.openxmlformats.org/officeDocument/2006/relationships/customXml" Target="../ink/ink15.xml"/><Relationship Id="rId27"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customXml" Target="../ink/ink20.xml"/><Relationship Id="rId13" Type="http://schemas.openxmlformats.org/officeDocument/2006/relationships/image" Target="../media/image43.png"/><Relationship Id="rId18" Type="http://schemas.openxmlformats.org/officeDocument/2006/relationships/customXml" Target="../ink/ink25.xml"/><Relationship Id="rId3" Type="http://schemas.openxmlformats.org/officeDocument/2006/relationships/image" Target="../media/image38.png"/><Relationship Id="rId21" Type="http://schemas.openxmlformats.org/officeDocument/2006/relationships/image" Target="../media/image47.png"/><Relationship Id="rId7" Type="http://schemas.openxmlformats.org/officeDocument/2006/relationships/image" Target="../media/image40.png"/><Relationship Id="rId12" Type="http://schemas.openxmlformats.org/officeDocument/2006/relationships/customXml" Target="../ink/ink22.xml"/><Relationship Id="rId17" Type="http://schemas.openxmlformats.org/officeDocument/2006/relationships/image" Target="../media/image45.png"/><Relationship Id="rId2" Type="http://schemas.openxmlformats.org/officeDocument/2006/relationships/customXml" Target="../ink/ink17.xml"/><Relationship Id="rId16" Type="http://schemas.openxmlformats.org/officeDocument/2006/relationships/customXml" Target="../ink/ink24.xml"/><Relationship Id="rId20" Type="http://schemas.openxmlformats.org/officeDocument/2006/relationships/customXml" Target="../ink/ink26.xml"/><Relationship Id="rId1" Type="http://schemas.openxmlformats.org/officeDocument/2006/relationships/slideLayout" Target="../slideLayouts/slideLayout6.xml"/><Relationship Id="rId6" Type="http://schemas.openxmlformats.org/officeDocument/2006/relationships/customXml" Target="../ink/ink19.xml"/><Relationship Id="rId11" Type="http://schemas.openxmlformats.org/officeDocument/2006/relationships/image" Target="../media/image42.png"/><Relationship Id="rId5" Type="http://schemas.openxmlformats.org/officeDocument/2006/relationships/image" Target="../media/image39.png"/><Relationship Id="rId15" Type="http://schemas.openxmlformats.org/officeDocument/2006/relationships/image" Target="../media/image44.png"/><Relationship Id="rId10" Type="http://schemas.openxmlformats.org/officeDocument/2006/relationships/customXml" Target="../ink/ink21.xml"/><Relationship Id="rId19" Type="http://schemas.openxmlformats.org/officeDocument/2006/relationships/image" Target="../media/image46.png"/><Relationship Id="rId4" Type="http://schemas.openxmlformats.org/officeDocument/2006/relationships/customXml" Target="../ink/ink18.xml"/><Relationship Id="rId9" Type="http://schemas.openxmlformats.org/officeDocument/2006/relationships/image" Target="../media/image41.png"/><Relationship Id="rId14" Type="http://schemas.openxmlformats.org/officeDocument/2006/relationships/customXml" Target="../ink/ink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Premium Vector | Stylized simple outline map of new zealand icon. blue  sketch map of new zealand vector illustration">
            <a:extLst>
              <a:ext uri="{FF2B5EF4-FFF2-40B4-BE49-F238E27FC236}">
                <a16:creationId xmlns:a16="http://schemas.microsoft.com/office/drawing/2014/main" id="{FC0ADC15-F3CF-6B98-88B3-CC662F559D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3099" y="0"/>
            <a:ext cx="63674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6BB912C-EA31-0E96-CBDD-5DC97EDDEF23}"/>
              </a:ext>
            </a:extLst>
          </p:cNvPr>
          <p:cNvSpPr>
            <a:spLocks noGrp="1"/>
          </p:cNvSpPr>
          <p:nvPr>
            <p:ph type="ctrTitle"/>
          </p:nvPr>
        </p:nvSpPr>
        <p:spPr>
          <a:xfrm>
            <a:off x="-190500" y="563563"/>
            <a:ext cx="9829800" cy="2786062"/>
          </a:xfrm>
        </p:spPr>
        <p:txBody>
          <a:bodyPr>
            <a:normAutofit/>
          </a:bodyPr>
          <a:lstStyle/>
          <a:p>
            <a:r>
              <a:rPr lang="en-US" dirty="0">
                <a:highlight>
                  <a:srgbClr val="FF8AD8"/>
                </a:highlight>
                <a:latin typeface="Cooper Black" panose="0208090404030B020404" pitchFamily="18" charset="77"/>
              </a:rPr>
              <a:t>Live Music Recovery </a:t>
            </a:r>
          </a:p>
        </p:txBody>
      </p:sp>
      <p:sp>
        <p:nvSpPr>
          <p:cNvPr id="3" name="Subtitle 2">
            <a:extLst>
              <a:ext uri="{FF2B5EF4-FFF2-40B4-BE49-F238E27FC236}">
                <a16:creationId xmlns:a16="http://schemas.microsoft.com/office/drawing/2014/main" id="{435BB4EE-8EC0-0D5B-3841-2A2E013CD63C}"/>
              </a:ext>
            </a:extLst>
          </p:cNvPr>
          <p:cNvSpPr>
            <a:spLocks noGrp="1"/>
          </p:cNvSpPr>
          <p:nvPr>
            <p:ph type="subTitle" idx="1"/>
          </p:nvPr>
        </p:nvSpPr>
        <p:spPr>
          <a:xfrm>
            <a:off x="152400" y="3487738"/>
            <a:ext cx="9144000" cy="1655762"/>
          </a:xfrm>
        </p:spPr>
        <p:txBody>
          <a:bodyPr>
            <a:normAutofit/>
          </a:bodyPr>
          <a:lstStyle/>
          <a:p>
            <a:r>
              <a:rPr lang="en-US" sz="3200" dirty="0">
                <a:highlight>
                  <a:srgbClr val="FF8AD8"/>
                </a:highlight>
                <a:latin typeface="Cooper Black" panose="0208090404030B020404" pitchFamily="18" charset="77"/>
              </a:rPr>
              <a:t>Reflections on the Aotearoa experience</a:t>
            </a:r>
          </a:p>
        </p:txBody>
      </p:sp>
      <p:pic>
        <p:nvPicPr>
          <p:cNvPr id="12" name="Picture 11" descr="A white sign with black text&#10;&#10;Description automatically generated">
            <a:extLst>
              <a:ext uri="{FF2B5EF4-FFF2-40B4-BE49-F238E27FC236}">
                <a16:creationId xmlns:a16="http://schemas.microsoft.com/office/drawing/2014/main" id="{0C85A6A5-D298-D9E5-01DC-32DE2CE98B55}"/>
              </a:ext>
            </a:extLst>
          </p:cNvPr>
          <p:cNvPicPr>
            <a:picLocks noChangeAspect="1"/>
          </p:cNvPicPr>
          <p:nvPr/>
        </p:nvPicPr>
        <p:blipFill>
          <a:blip r:embed="rId3"/>
          <a:stretch>
            <a:fillRect/>
          </a:stretch>
        </p:blipFill>
        <p:spPr>
          <a:xfrm>
            <a:off x="152400" y="5816600"/>
            <a:ext cx="2122488" cy="882805"/>
          </a:xfrm>
          <a:prstGeom prst="rect">
            <a:avLst/>
          </a:prstGeom>
        </p:spPr>
      </p:pic>
    </p:spTree>
    <p:extLst>
      <p:ext uri="{BB962C8B-B14F-4D97-AF65-F5344CB8AC3E}">
        <p14:creationId xmlns:p14="http://schemas.microsoft.com/office/powerpoint/2010/main" val="2334527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AEE3FF"/>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66B4B4-DC90-A2B7-A5F4-94E7C9A2D321}"/>
              </a:ext>
            </a:extLst>
          </p:cNvPr>
          <p:cNvSpPr>
            <a:spLocks noGrp="1"/>
          </p:cNvSpPr>
          <p:nvPr>
            <p:ph idx="1"/>
          </p:nvPr>
        </p:nvSpPr>
        <p:spPr>
          <a:xfrm>
            <a:off x="838200" y="1253331"/>
            <a:ext cx="10515600" cy="4351338"/>
          </a:xfrm>
        </p:spPr>
        <p:txBody>
          <a:bodyPr>
            <a:normAutofit/>
          </a:bodyPr>
          <a:lstStyle/>
          <a:p>
            <a:pPr marL="0" indent="0">
              <a:lnSpc>
                <a:spcPct val="120000"/>
              </a:lnSpc>
              <a:buNone/>
            </a:pPr>
            <a:r>
              <a:rPr lang="en-US" sz="6600" dirty="0">
                <a:highlight>
                  <a:srgbClr val="FF8AD8"/>
                </a:highlight>
                <a:latin typeface="Cooper Black" panose="0208090404030B020404" pitchFamily="18" charset="77"/>
              </a:rPr>
              <a:t>What role do universities play?</a:t>
            </a:r>
          </a:p>
        </p:txBody>
      </p:sp>
    </p:spTree>
    <p:extLst>
      <p:ext uri="{BB962C8B-B14F-4D97-AF65-F5344CB8AC3E}">
        <p14:creationId xmlns:p14="http://schemas.microsoft.com/office/powerpoint/2010/main" val="3810929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9C0E6E-FB3A-CD5F-5EBD-E237F5BF1818}"/>
              </a:ext>
            </a:extLst>
          </p:cNvPr>
          <p:cNvSpPr>
            <a:spLocks noGrp="1"/>
          </p:cNvSpPr>
          <p:nvPr>
            <p:ph idx="1"/>
          </p:nvPr>
        </p:nvSpPr>
        <p:spPr>
          <a:xfrm>
            <a:off x="581025" y="557214"/>
            <a:ext cx="4862513" cy="1843088"/>
          </a:xfrm>
        </p:spPr>
        <p:txBody>
          <a:bodyPr>
            <a:normAutofit/>
          </a:bodyPr>
          <a:lstStyle/>
          <a:p>
            <a:pPr marL="0" indent="0">
              <a:buNone/>
            </a:pPr>
            <a:r>
              <a:rPr lang="en-US" sz="2000" dirty="0">
                <a:latin typeface="Aharoni" panose="02010803020104030203" pitchFamily="2" charset="-79"/>
                <a:cs typeface="Aharoni" panose="02010803020104030203" pitchFamily="2" charset="-79"/>
              </a:rPr>
              <a:t>There are </a:t>
            </a:r>
            <a:r>
              <a:rPr lang="en-US" sz="2000" dirty="0">
                <a:highlight>
                  <a:srgbClr val="AEE3FF"/>
                </a:highlight>
                <a:latin typeface="Aharoni" panose="02010803020104030203" pitchFamily="2" charset="-79"/>
                <a:cs typeface="Aharoni" panose="02010803020104030203" pitchFamily="2" charset="-79"/>
              </a:rPr>
              <a:t>eight universities </a:t>
            </a:r>
            <a:r>
              <a:rPr lang="en-US" sz="2000" dirty="0">
                <a:latin typeface="Aharoni" panose="02010803020104030203" pitchFamily="2" charset="-79"/>
                <a:cs typeface="Aharoni" panose="02010803020104030203" pitchFamily="2" charset="-79"/>
              </a:rPr>
              <a:t>in Aotearoa – music qualifications are offered at six of these.</a:t>
            </a:r>
          </a:p>
        </p:txBody>
      </p:sp>
      <p:sp>
        <p:nvSpPr>
          <p:cNvPr id="5" name="Content Placeholder 2">
            <a:extLst>
              <a:ext uri="{FF2B5EF4-FFF2-40B4-BE49-F238E27FC236}">
                <a16:creationId xmlns:a16="http://schemas.microsoft.com/office/drawing/2014/main" id="{C0934C56-F829-2651-D976-CD740F3DEB24}"/>
              </a:ext>
            </a:extLst>
          </p:cNvPr>
          <p:cNvSpPr txBox="1">
            <a:spLocks/>
          </p:cNvSpPr>
          <p:nvPr/>
        </p:nvSpPr>
        <p:spPr>
          <a:xfrm>
            <a:off x="3563540" y="3050382"/>
            <a:ext cx="5064920"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latin typeface="Aharoni" panose="02010803020104030203" pitchFamily="2" charset="-79"/>
                <a:cs typeface="Aharoni" panose="02010803020104030203" pitchFamily="2" charset="-79"/>
              </a:rPr>
              <a:t>The tertiary music landscape is generally dominated by </a:t>
            </a:r>
            <a:r>
              <a:rPr lang="en-US" sz="2000" dirty="0">
                <a:highlight>
                  <a:srgbClr val="AEE3FF"/>
                </a:highlight>
                <a:latin typeface="Aharoni" panose="02010803020104030203" pitchFamily="2" charset="-79"/>
                <a:cs typeface="Aharoni" panose="02010803020104030203" pitchFamily="2" charset="-79"/>
              </a:rPr>
              <a:t>conservatorium-style pedagogy</a:t>
            </a:r>
            <a:r>
              <a:rPr lang="en-US" sz="2000" dirty="0">
                <a:latin typeface="Aharoni" panose="02010803020104030203" pitchFamily="2" charset="-79"/>
                <a:cs typeface="Aharoni" panose="02010803020104030203" pitchFamily="2" charset="-79"/>
              </a:rPr>
              <a:t>.</a:t>
            </a:r>
          </a:p>
        </p:txBody>
      </p:sp>
      <p:sp>
        <p:nvSpPr>
          <p:cNvPr id="6" name="Content Placeholder 2">
            <a:extLst>
              <a:ext uri="{FF2B5EF4-FFF2-40B4-BE49-F238E27FC236}">
                <a16:creationId xmlns:a16="http://schemas.microsoft.com/office/drawing/2014/main" id="{0BEF41D0-289F-3765-324F-2AA9F3F1825E}"/>
              </a:ext>
            </a:extLst>
          </p:cNvPr>
          <p:cNvSpPr txBox="1">
            <a:spLocks/>
          </p:cNvSpPr>
          <p:nvPr/>
        </p:nvSpPr>
        <p:spPr>
          <a:xfrm>
            <a:off x="7102822" y="5543550"/>
            <a:ext cx="4862513"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latin typeface="Aharoni" panose="02010803020104030203" pitchFamily="2" charset="-79"/>
                <a:cs typeface="Aharoni" panose="02010803020104030203" pitchFamily="2" charset="-79"/>
              </a:rPr>
              <a:t>Music cohorts across the country are largely populated by </a:t>
            </a:r>
            <a:r>
              <a:rPr lang="en-US" sz="2000" dirty="0">
                <a:highlight>
                  <a:srgbClr val="AEE3FF"/>
                </a:highlight>
                <a:latin typeface="Aharoni" panose="02010803020104030203" pitchFamily="2" charset="-79"/>
                <a:cs typeface="Aharoni" panose="02010803020104030203" pitchFamily="2" charset="-79"/>
              </a:rPr>
              <a:t>young, </a:t>
            </a:r>
            <a:r>
              <a:rPr lang="en-US" sz="2000" dirty="0" err="1">
                <a:highlight>
                  <a:srgbClr val="AEE3FF"/>
                </a:highlight>
                <a:latin typeface="Aharoni" panose="02010803020104030203" pitchFamily="2" charset="-79"/>
                <a:cs typeface="Aharoni" panose="02010803020104030203" pitchFamily="2" charset="-79"/>
              </a:rPr>
              <a:t>Pākehā</a:t>
            </a:r>
            <a:r>
              <a:rPr lang="en-US" sz="2000" dirty="0">
                <a:highlight>
                  <a:srgbClr val="AEE3FF"/>
                </a:highlight>
                <a:latin typeface="Aharoni" panose="02010803020104030203" pitchFamily="2" charset="-79"/>
                <a:cs typeface="Aharoni" panose="02010803020104030203" pitchFamily="2" charset="-79"/>
              </a:rPr>
              <a:t> men </a:t>
            </a:r>
            <a:r>
              <a:rPr lang="en-US" sz="2000" dirty="0">
                <a:latin typeface="Aharoni" panose="02010803020104030203" pitchFamily="2" charset="-79"/>
                <a:cs typeface="Aharoni" panose="02010803020104030203" pitchFamily="2" charset="-79"/>
              </a:rPr>
              <a:t>from high decile (i.e. wealthy) areas (TEC).</a:t>
            </a:r>
          </a:p>
        </p:txBody>
      </p:sp>
      <p:grpSp>
        <p:nvGrpSpPr>
          <p:cNvPr id="9" name="Group 8">
            <a:extLst>
              <a:ext uri="{FF2B5EF4-FFF2-40B4-BE49-F238E27FC236}">
                <a16:creationId xmlns:a16="http://schemas.microsoft.com/office/drawing/2014/main" id="{6FE8EDD2-B6BD-4A1E-D4FE-22E7DE7476A6}"/>
              </a:ext>
            </a:extLst>
          </p:cNvPr>
          <p:cNvGrpSpPr/>
          <p:nvPr/>
        </p:nvGrpSpPr>
        <p:grpSpPr>
          <a:xfrm>
            <a:off x="1117462" y="1515105"/>
            <a:ext cx="2318040" cy="2069640"/>
            <a:chOff x="1117462" y="1515105"/>
            <a:chExt cx="2318040" cy="206964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E4A3C003-197D-B492-313A-0CC663D81BD3}"/>
                    </a:ext>
                  </a:extLst>
                </p14:cNvPr>
                <p14:cNvContentPartPr/>
                <p14:nvPr/>
              </p14:nvContentPartPr>
              <p14:xfrm>
                <a:off x="1117462" y="1515105"/>
                <a:ext cx="2276280" cy="2027160"/>
              </p14:xfrm>
            </p:contentPart>
          </mc:Choice>
          <mc:Fallback xmlns="">
            <p:pic>
              <p:nvPicPr>
                <p:cNvPr id="7" name="Ink 6">
                  <a:extLst>
                    <a:ext uri="{FF2B5EF4-FFF2-40B4-BE49-F238E27FC236}">
                      <a16:creationId xmlns:a16="http://schemas.microsoft.com/office/drawing/2014/main" id="{E4A3C003-197D-B492-313A-0CC663D81BD3}"/>
                    </a:ext>
                  </a:extLst>
                </p:cNvPr>
                <p:cNvPicPr/>
                <p:nvPr/>
              </p:nvPicPr>
              <p:blipFill>
                <a:blip r:embed="rId4"/>
                <a:stretch>
                  <a:fillRect/>
                </a:stretch>
              </p:blipFill>
              <p:spPr>
                <a:xfrm>
                  <a:off x="1108822" y="1506105"/>
                  <a:ext cx="2293920" cy="20448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C2C65941-6C8D-94E8-2B44-B213EB4BBF08}"/>
                    </a:ext>
                  </a:extLst>
                </p14:cNvPr>
                <p14:cNvContentPartPr/>
                <p14:nvPr/>
              </p14:nvContentPartPr>
              <p14:xfrm>
                <a:off x="3302302" y="3366945"/>
                <a:ext cx="133200" cy="217800"/>
              </p14:xfrm>
            </p:contentPart>
          </mc:Choice>
          <mc:Fallback xmlns="">
            <p:pic>
              <p:nvPicPr>
                <p:cNvPr id="8" name="Ink 7">
                  <a:extLst>
                    <a:ext uri="{FF2B5EF4-FFF2-40B4-BE49-F238E27FC236}">
                      <a16:creationId xmlns:a16="http://schemas.microsoft.com/office/drawing/2014/main" id="{C2C65941-6C8D-94E8-2B44-B213EB4BBF08}"/>
                    </a:ext>
                  </a:extLst>
                </p:cNvPr>
                <p:cNvPicPr/>
                <p:nvPr/>
              </p:nvPicPr>
              <p:blipFill>
                <a:blip r:embed="rId6"/>
                <a:stretch>
                  <a:fillRect/>
                </a:stretch>
              </p:blipFill>
              <p:spPr>
                <a:xfrm>
                  <a:off x="3293662" y="3358305"/>
                  <a:ext cx="150840" cy="235440"/>
                </a:xfrm>
                <a:prstGeom prst="rect">
                  <a:avLst/>
                </a:prstGeom>
              </p:spPr>
            </p:pic>
          </mc:Fallback>
        </mc:AlternateContent>
      </p:grpSp>
      <p:grpSp>
        <p:nvGrpSpPr>
          <p:cNvPr id="12" name="Group 11">
            <a:extLst>
              <a:ext uri="{FF2B5EF4-FFF2-40B4-BE49-F238E27FC236}">
                <a16:creationId xmlns:a16="http://schemas.microsoft.com/office/drawing/2014/main" id="{D363BC80-E79A-569B-8834-629FA635C4A7}"/>
              </a:ext>
            </a:extLst>
          </p:cNvPr>
          <p:cNvGrpSpPr/>
          <p:nvPr/>
        </p:nvGrpSpPr>
        <p:grpSpPr>
          <a:xfrm>
            <a:off x="5950822" y="3847905"/>
            <a:ext cx="1152000" cy="2294640"/>
            <a:chOff x="5950822" y="3847905"/>
            <a:chExt cx="1152000" cy="2294640"/>
          </a:xfrm>
        </p:grpSpPr>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78146A45-BF85-C754-8B37-95C7ED4B1A4D}"/>
                    </a:ext>
                  </a:extLst>
                </p14:cNvPr>
                <p14:cNvContentPartPr/>
                <p14:nvPr/>
              </p14:nvContentPartPr>
              <p14:xfrm>
                <a:off x="5950822" y="3847905"/>
                <a:ext cx="1142280" cy="2216880"/>
              </p14:xfrm>
            </p:contentPart>
          </mc:Choice>
          <mc:Fallback xmlns="">
            <p:pic>
              <p:nvPicPr>
                <p:cNvPr id="10" name="Ink 9">
                  <a:extLst>
                    <a:ext uri="{FF2B5EF4-FFF2-40B4-BE49-F238E27FC236}">
                      <a16:creationId xmlns:a16="http://schemas.microsoft.com/office/drawing/2014/main" id="{78146A45-BF85-C754-8B37-95C7ED4B1A4D}"/>
                    </a:ext>
                  </a:extLst>
                </p:cNvPr>
                <p:cNvPicPr/>
                <p:nvPr/>
              </p:nvPicPr>
              <p:blipFill>
                <a:blip r:embed="rId8"/>
                <a:stretch>
                  <a:fillRect/>
                </a:stretch>
              </p:blipFill>
              <p:spPr>
                <a:xfrm>
                  <a:off x="5942182" y="3838905"/>
                  <a:ext cx="1159920" cy="22345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DAEDD923-F88A-8484-4AC7-C1A46AFA979F}"/>
                    </a:ext>
                  </a:extLst>
                </p14:cNvPr>
                <p14:cNvContentPartPr/>
                <p14:nvPr/>
              </p14:nvContentPartPr>
              <p14:xfrm>
                <a:off x="7020382" y="5966505"/>
                <a:ext cx="82440" cy="176040"/>
              </p14:xfrm>
            </p:contentPart>
          </mc:Choice>
          <mc:Fallback xmlns="">
            <p:pic>
              <p:nvPicPr>
                <p:cNvPr id="11" name="Ink 10">
                  <a:extLst>
                    <a:ext uri="{FF2B5EF4-FFF2-40B4-BE49-F238E27FC236}">
                      <a16:creationId xmlns:a16="http://schemas.microsoft.com/office/drawing/2014/main" id="{DAEDD923-F88A-8484-4AC7-C1A46AFA979F}"/>
                    </a:ext>
                  </a:extLst>
                </p:cNvPr>
                <p:cNvPicPr/>
                <p:nvPr/>
              </p:nvPicPr>
              <p:blipFill>
                <a:blip r:embed="rId10"/>
                <a:stretch>
                  <a:fillRect/>
                </a:stretch>
              </p:blipFill>
              <p:spPr>
                <a:xfrm>
                  <a:off x="7011742" y="5957505"/>
                  <a:ext cx="100080" cy="193680"/>
                </a:xfrm>
                <a:prstGeom prst="rect">
                  <a:avLst/>
                </a:prstGeom>
              </p:spPr>
            </p:pic>
          </mc:Fallback>
        </mc:AlternateContent>
      </p:grpSp>
    </p:spTree>
    <p:extLst>
      <p:ext uri="{BB962C8B-B14F-4D97-AF65-F5344CB8AC3E}">
        <p14:creationId xmlns:p14="http://schemas.microsoft.com/office/powerpoint/2010/main" val="3366001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8A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E514-74A6-7ACD-7D7C-B5B19D0595AD}"/>
              </a:ext>
            </a:extLst>
          </p:cNvPr>
          <p:cNvSpPr>
            <a:spLocks noGrp="1"/>
          </p:cNvSpPr>
          <p:nvPr>
            <p:ph type="title"/>
          </p:nvPr>
        </p:nvSpPr>
        <p:spPr/>
        <p:txBody>
          <a:bodyPr/>
          <a:lstStyle/>
          <a:p>
            <a:r>
              <a:rPr lang="en-US" dirty="0">
                <a:highlight>
                  <a:srgbClr val="AEE3FF"/>
                </a:highlight>
                <a:latin typeface="Cooper Black" panose="0208090404030B020404" pitchFamily="18" charset="77"/>
              </a:rPr>
              <a:t>We wanted to know</a:t>
            </a:r>
          </a:p>
        </p:txBody>
      </p:sp>
      <p:sp>
        <p:nvSpPr>
          <p:cNvPr id="3" name="Content Placeholder 2">
            <a:extLst>
              <a:ext uri="{FF2B5EF4-FFF2-40B4-BE49-F238E27FC236}">
                <a16:creationId xmlns:a16="http://schemas.microsoft.com/office/drawing/2014/main" id="{AD8A0544-1F76-D60B-4BA9-D4E2B476E403}"/>
              </a:ext>
            </a:extLst>
          </p:cNvPr>
          <p:cNvSpPr txBox="1">
            <a:spLocks/>
          </p:cNvSpPr>
          <p:nvPr/>
        </p:nvSpPr>
        <p:spPr>
          <a:xfrm>
            <a:off x="838200" y="1513572"/>
            <a:ext cx="6219825"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buFont typeface="Arial" panose="020B0604020202020204" pitchFamily="34" charset="0"/>
              <a:buAutoNum type="alphaLcParenR"/>
            </a:pPr>
            <a:r>
              <a:rPr lang="en-US" sz="2000" dirty="0">
                <a:highlight>
                  <a:srgbClr val="FFFFFF"/>
                </a:highlight>
                <a:latin typeface="Aharoni" panose="02010803020104030203" pitchFamily="2" charset="-79"/>
                <a:cs typeface="Aharoni" panose="02010803020104030203" pitchFamily="2" charset="-79"/>
              </a:rPr>
              <a:t>What kind of industry are we training our students for?</a:t>
            </a:r>
          </a:p>
          <a:p>
            <a:pPr marL="457200" indent="-457200">
              <a:lnSpc>
                <a:spcPct val="100000"/>
              </a:lnSpc>
              <a:buFont typeface="Arial" panose="020B0604020202020204" pitchFamily="34" charset="0"/>
              <a:buAutoNum type="alphaLcParenR"/>
            </a:pPr>
            <a:r>
              <a:rPr lang="en-US" sz="2000" dirty="0">
                <a:highlight>
                  <a:srgbClr val="FFFFFF"/>
                </a:highlight>
                <a:latin typeface="Aharoni" panose="02010803020104030203" pitchFamily="2" charset="-79"/>
                <a:cs typeface="Aharoni" panose="02010803020104030203" pitchFamily="2" charset="-79"/>
              </a:rPr>
              <a:t>What is the relationship between a lack of diversity in tertiary music cohorts, and industry outcomes?</a:t>
            </a:r>
          </a:p>
        </p:txBody>
      </p:sp>
      <p:sp>
        <p:nvSpPr>
          <p:cNvPr id="4" name="Content Placeholder 2">
            <a:extLst>
              <a:ext uri="{FF2B5EF4-FFF2-40B4-BE49-F238E27FC236}">
                <a16:creationId xmlns:a16="http://schemas.microsoft.com/office/drawing/2014/main" id="{9B60F444-A435-9912-FDAA-1345B74EE48D}"/>
              </a:ext>
            </a:extLst>
          </p:cNvPr>
          <p:cNvSpPr txBox="1">
            <a:spLocks/>
          </p:cNvSpPr>
          <p:nvPr/>
        </p:nvSpPr>
        <p:spPr>
          <a:xfrm>
            <a:off x="3568702" y="4173902"/>
            <a:ext cx="6219825"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dirty="0">
                <a:highlight>
                  <a:srgbClr val="FFFFFF"/>
                </a:highlight>
                <a:latin typeface="Aharoni" panose="02010803020104030203" pitchFamily="2" charset="-79"/>
                <a:cs typeface="Aharoni" panose="02010803020104030203" pitchFamily="2" charset="-79"/>
              </a:rPr>
              <a:t>So we looked for research on the demographics of the music industry in Aotearoa</a:t>
            </a:r>
          </a:p>
        </p:txBody>
      </p:sp>
      <p:sp>
        <p:nvSpPr>
          <p:cNvPr id="5" name="Content Placeholder 2">
            <a:extLst>
              <a:ext uri="{FF2B5EF4-FFF2-40B4-BE49-F238E27FC236}">
                <a16:creationId xmlns:a16="http://schemas.microsoft.com/office/drawing/2014/main" id="{D479DA74-9EC5-A32D-63F3-02B5F7BA0DDB}"/>
              </a:ext>
            </a:extLst>
          </p:cNvPr>
          <p:cNvSpPr txBox="1">
            <a:spLocks/>
          </p:cNvSpPr>
          <p:nvPr/>
        </p:nvSpPr>
        <p:spPr>
          <a:xfrm>
            <a:off x="7686675" y="6060274"/>
            <a:ext cx="6219825"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dirty="0">
                <a:highlight>
                  <a:srgbClr val="FFFFFF"/>
                </a:highlight>
                <a:latin typeface="Aharoni" panose="02010803020104030203" pitchFamily="2" charset="-79"/>
                <a:cs typeface="Aharoni" panose="02010803020104030203" pitchFamily="2" charset="-79"/>
              </a:rPr>
              <a:t>And found out…. There wasn’t any.</a:t>
            </a:r>
          </a:p>
        </p:txBody>
      </p:sp>
      <mc:AlternateContent xmlns:mc="http://schemas.openxmlformats.org/markup-compatibility/2006" xmlns:p14="http://schemas.microsoft.com/office/powerpoint/2010/main">
        <mc:Choice Requires="p14">
          <p:contentPart p14:bwMode="auto" r:id="rId2">
            <p14:nvContentPartPr>
              <p14:cNvPr id="9" name="Ink 8">
                <a:extLst>
                  <a:ext uri="{FF2B5EF4-FFF2-40B4-BE49-F238E27FC236}">
                    <a16:creationId xmlns:a16="http://schemas.microsoft.com/office/drawing/2014/main" id="{9BBED5D9-6B7C-1297-92F4-3A9401CE2D69}"/>
                  </a:ext>
                </a:extLst>
              </p14:cNvPr>
              <p14:cNvContentPartPr/>
              <p14:nvPr/>
            </p14:nvContentPartPr>
            <p14:xfrm>
              <a:off x="7550504" y="4743449"/>
              <a:ext cx="1247198" cy="1212255"/>
            </p14:xfrm>
          </p:contentPart>
        </mc:Choice>
        <mc:Fallback xmlns="">
          <p:pic>
            <p:nvPicPr>
              <p:cNvPr id="9" name="Ink 8">
                <a:extLst>
                  <a:ext uri="{FF2B5EF4-FFF2-40B4-BE49-F238E27FC236}">
                    <a16:creationId xmlns:a16="http://schemas.microsoft.com/office/drawing/2014/main" id="{9BBED5D9-6B7C-1297-92F4-3A9401CE2D69}"/>
                  </a:ext>
                </a:extLst>
              </p:cNvPr>
              <p:cNvPicPr/>
              <p:nvPr/>
            </p:nvPicPr>
            <p:blipFill>
              <a:blip r:embed="rId3"/>
              <a:stretch>
                <a:fillRect/>
              </a:stretch>
            </p:blipFill>
            <p:spPr>
              <a:xfrm>
                <a:off x="7541505" y="4734451"/>
                <a:ext cx="1264835" cy="1229892"/>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68E5E5DF-483F-F96C-3BAA-F0E41D9BD6F8}"/>
                  </a:ext>
                </a:extLst>
              </p14:cNvPr>
              <p14:cNvContentPartPr/>
              <p14:nvPr/>
            </p14:nvContentPartPr>
            <p14:xfrm>
              <a:off x="8658742" y="5822145"/>
              <a:ext cx="207000" cy="151560"/>
            </p14:xfrm>
          </p:contentPart>
        </mc:Choice>
        <mc:Fallback xmlns="">
          <p:pic>
            <p:nvPicPr>
              <p:cNvPr id="12" name="Ink 11">
                <a:extLst>
                  <a:ext uri="{FF2B5EF4-FFF2-40B4-BE49-F238E27FC236}">
                    <a16:creationId xmlns:a16="http://schemas.microsoft.com/office/drawing/2014/main" id="{68E5E5DF-483F-F96C-3BAA-F0E41D9BD6F8}"/>
                  </a:ext>
                </a:extLst>
              </p:cNvPr>
              <p:cNvPicPr/>
              <p:nvPr/>
            </p:nvPicPr>
            <p:blipFill>
              <a:blip r:embed="rId5"/>
              <a:stretch>
                <a:fillRect/>
              </a:stretch>
            </p:blipFill>
            <p:spPr>
              <a:xfrm>
                <a:off x="8650102" y="5813505"/>
                <a:ext cx="22464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C5A40A28-C47E-752B-680A-D3674ED92B78}"/>
                  </a:ext>
                </a:extLst>
              </p14:cNvPr>
              <p14:cNvContentPartPr/>
              <p14:nvPr/>
            </p14:nvContentPartPr>
            <p14:xfrm>
              <a:off x="2188822" y="3370185"/>
              <a:ext cx="1366560" cy="1213560"/>
            </p14:xfrm>
          </p:contentPart>
        </mc:Choice>
        <mc:Fallback xmlns="">
          <p:pic>
            <p:nvPicPr>
              <p:cNvPr id="16" name="Ink 15">
                <a:extLst>
                  <a:ext uri="{FF2B5EF4-FFF2-40B4-BE49-F238E27FC236}">
                    <a16:creationId xmlns:a16="http://schemas.microsoft.com/office/drawing/2014/main" id="{C5A40A28-C47E-752B-680A-D3674ED92B78}"/>
                  </a:ext>
                </a:extLst>
              </p:cNvPr>
              <p:cNvPicPr/>
              <p:nvPr/>
            </p:nvPicPr>
            <p:blipFill>
              <a:blip r:embed="rId7"/>
              <a:stretch>
                <a:fillRect/>
              </a:stretch>
            </p:blipFill>
            <p:spPr>
              <a:xfrm>
                <a:off x="2182702" y="3364065"/>
                <a:ext cx="1378800" cy="12258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9" name="Ink 18">
                <a:extLst>
                  <a:ext uri="{FF2B5EF4-FFF2-40B4-BE49-F238E27FC236}">
                    <a16:creationId xmlns:a16="http://schemas.microsoft.com/office/drawing/2014/main" id="{8FEA7835-DF8A-BFDB-4256-E5D68585DBB8}"/>
                  </a:ext>
                </a:extLst>
              </p14:cNvPr>
              <p14:cNvContentPartPr/>
              <p14:nvPr/>
            </p14:nvContentPartPr>
            <p14:xfrm>
              <a:off x="3479062" y="4444785"/>
              <a:ext cx="89640" cy="254160"/>
            </p14:xfrm>
          </p:contentPart>
        </mc:Choice>
        <mc:Fallback xmlns="">
          <p:pic>
            <p:nvPicPr>
              <p:cNvPr id="19" name="Ink 18">
                <a:extLst>
                  <a:ext uri="{FF2B5EF4-FFF2-40B4-BE49-F238E27FC236}">
                    <a16:creationId xmlns:a16="http://schemas.microsoft.com/office/drawing/2014/main" id="{8FEA7835-DF8A-BFDB-4256-E5D68585DBB8}"/>
                  </a:ext>
                </a:extLst>
              </p:cNvPr>
              <p:cNvPicPr/>
              <p:nvPr/>
            </p:nvPicPr>
            <p:blipFill>
              <a:blip r:embed="rId9"/>
              <a:stretch>
                <a:fillRect/>
              </a:stretch>
            </p:blipFill>
            <p:spPr>
              <a:xfrm>
                <a:off x="3472942" y="4438665"/>
                <a:ext cx="101880" cy="266400"/>
              </a:xfrm>
              <a:prstGeom prst="rect">
                <a:avLst/>
              </a:prstGeom>
            </p:spPr>
          </p:pic>
        </mc:Fallback>
      </mc:AlternateContent>
    </p:spTree>
    <p:extLst>
      <p:ext uri="{BB962C8B-B14F-4D97-AF65-F5344CB8AC3E}">
        <p14:creationId xmlns:p14="http://schemas.microsoft.com/office/powerpoint/2010/main" val="1175876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0DD5-73DA-44D9-1EC0-CEA3AFDE38BB}"/>
              </a:ext>
            </a:extLst>
          </p:cNvPr>
          <p:cNvSpPr>
            <a:spLocks noGrp="1"/>
          </p:cNvSpPr>
          <p:nvPr>
            <p:ph type="title"/>
          </p:nvPr>
        </p:nvSpPr>
        <p:spPr/>
        <p:txBody>
          <a:bodyPr/>
          <a:lstStyle/>
          <a:p>
            <a:r>
              <a:rPr lang="en-US">
                <a:highlight>
                  <a:srgbClr val="FF8AD8"/>
                </a:highlight>
                <a:latin typeface="Cooper Black" panose="0208090404030B020404" pitchFamily="18" charset="77"/>
              </a:rPr>
              <a:t>Amplify Aotearoa </a:t>
            </a:r>
            <a:endParaRPr lang="en-US" dirty="0">
              <a:highlight>
                <a:srgbClr val="FF8AD8"/>
              </a:highlight>
              <a:latin typeface="Cooper Black" panose="0208090404030B020404" pitchFamily="18" charset="77"/>
            </a:endParaRPr>
          </a:p>
        </p:txBody>
      </p:sp>
      <p:sp>
        <p:nvSpPr>
          <p:cNvPr id="3" name="Content Placeholder 2">
            <a:extLst>
              <a:ext uri="{FF2B5EF4-FFF2-40B4-BE49-F238E27FC236}">
                <a16:creationId xmlns:a16="http://schemas.microsoft.com/office/drawing/2014/main" id="{DA967552-EFAD-7312-5F01-891D7CC07FED}"/>
              </a:ext>
            </a:extLst>
          </p:cNvPr>
          <p:cNvSpPr>
            <a:spLocks noGrp="1"/>
          </p:cNvSpPr>
          <p:nvPr>
            <p:ph idx="1"/>
          </p:nvPr>
        </p:nvSpPr>
        <p:spPr>
          <a:xfrm>
            <a:off x="838201" y="1825625"/>
            <a:ext cx="6191250" cy="4351338"/>
          </a:xfrm>
        </p:spPr>
        <p:txBody>
          <a:bodyPr>
            <a:normAutofit/>
          </a:bodyPr>
          <a:lstStyle/>
          <a:p>
            <a:pPr>
              <a:lnSpc>
                <a:spcPct val="110000"/>
              </a:lnSpc>
              <a:buFont typeface="System Font Regular"/>
              <a:buChar char="★"/>
            </a:pPr>
            <a:r>
              <a:rPr lang="en-US" sz="2000" dirty="0">
                <a:latin typeface="Aharoni" panose="02010803020104030203" pitchFamily="2" charset="-79"/>
                <a:cs typeface="Aharoni" panose="02010803020104030203" pitchFamily="2" charset="-79"/>
              </a:rPr>
              <a:t>Catherine Strong and Fabian </a:t>
            </a:r>
            <a:r>
              <a:rPr lang="en-US" sz="2000" dirty="0" err="1">
                <a:latin typeface="Aharoni" panose="02010803020104030203" pitchFamily="2" charset="-79"/>
                <a:cs typeface="Aharoni" panose="02010803020104030203" pitchFamily="2" charset="-79"/>
              </a:rPr>
              <a:t>Cannizzo’s</a:t>
            </a:r>
            <a:r>
              <a:rPr lang="en-US" sz="2000" dirty="0">
                <a:latin typeface="Aharoni" panose="02010803020104030203" pitchFamily="2" charset="-79"/>
                <a:cs typeface="Aharoni" panose="02010803020104030203" pitchFamily="2" charset="-79"/>
              </a:rPr>
              <a:t> 2017 report with APRA (</a:t>
            </a:r>
            <a:r>
              <a:rPr lang="en-US" sz="2000" dirty="0" err="1">
                <a:latin typeface="Aharoni" panose="02010803020104030203" pitchFamily="2" charset="-79"/>
                <a:cs typeface="Aharoni" panose="02010803020104030203" pitchFamily="2" charset="-79"/>
              </a:rPr>
              <a:t>Aus</a:t>
            </a:r>
            <a:r>
              <a:rPr lang="en-US" sz="2000" dirty="0">
                <a:latin typeface="Aharoni" panose="02010803020104030203" pitchFamily="2" charset="-79"/>
                <a:cs typeface="Aharoni" panose="02010803020104030203" pitchFamily="2" charset="-79"/>
              </a:rPr>
              <a:t>) had generated interest in Aotearoa.</a:t>
            </a:r>
          </a:p>
          <a:p>
            <a:pPr>
              <a:lnSpc>
                <a:spcPct val="110000"/>
              </a:lnSpc>
              <a:buFont typeface="System Font Regular"/>
              <a:buChar char="★"/>
            </a:pPr>
            <a:r>
              <a:rPr lang="en-US" sz="2000" dirty="0">
                <a:latin typeface="Aharoni" panose="02010803020104030203" pitchFamily="2" charset="-79"/>
                <a:cs typeface="Aharoni" panose="02010803020104030203" pitchFamily="2" charset="-79"/>
              </a:rPr>
              <a:t>AMCOS NZ agreed to partner on this research.</a:t>
            </a:r>
          </a:p>
          <a:p>
            <a:pPr>
              <a:lnSpc>
                <a:spcPct val="110000"/>
              </a:lnSpc>
              <a:buFont typeface="System Font Regular"/>
              <a:buChar char="★"/>
            </a:pPr>
            <a:r>
              <a:rPr lang="en-US" sz="2000" dirty="0">
                <a:latin typeface="Aharoni" panose="02010803020104030203" pitchFamily="2" charset="-79"/>
                <a:cs typeface="Aharoni" panose="02010803020104030203" pitchFamily="2" charset="-79"/>
              </a:rPr>
              <a:t>Awarded a small pot of funding from Massey University.  </a:t>
            </a:r>
          </a:p>
          <a:p>
            <a:pPr>
              <a:lnSpc>
                <a:spcPct val="110000"/>
              </a:lnSpc>
              <a:buFont typeface="System Font Regular"/>
              <a:buChar char="★"/>
            </a:pPr>
            <a:r>
              <a:rPr lang="en-US" sz="2000" dirty="0">
                <a:latin typeface="Aharoni" panose="02010803020104030203" pitchFamily="2" charset="-79"/>
                <a:cs typeface="Aharoni" panose="02010803020104030203" pitchFamily="2" charset="-79"/>
              </a:rPr>
              <a:t>Extensive sector engagement throughout 2019. </a:t>
            </a:r>
          </a:p>
          <a:p>
            <a:pPr>
              <a:lnSpc>
                <a:spcPct val="110000"/>
              </a:lnSpc>
              <a:buFont typeface="System Font Regular"/>
              <a:buChar char="★"/>
            </a:pPr>
            <a:r>
              <a:rPr lang="en-US" sz="2000" dirty="0">
                <a:latin typeface="Aharoni" panose="02010803020104030203" pitchFamily="2" charset="-79"/>
                <a:cs typeface="Aharoni" panose="02010803020104030203" pitchFamily="2" charset="-79"/>
              </a:rPr>
              <a:t>Survey distributed online via APRA AMCOS NZ’s membership base of 12,000, and shared by other key industry bodies. </a:t>
            </a:r>
          </a:p>
        </p:txBody>
      </p:sp>
      <p:pic>
        <p:nvPicPr>
          <p:cNvPr id="5" name="Picture 4" descr="A cassette tape with a map of the country&#10;&#10;Description automatically generated">
            <a:extLst>
              <a:ext uri="{FF2B5EF4-FFF2-40B4-BE49-F238E27FC236}">
                <a16:creationId xmlns:a16="http://schemas.microsoft.com/office/drawing/2014/main" id="{806F3952-D8E5-2D55-21C0-F48CE0CDDC81}"/>
              </a:ext>
            </a:extLst>
          </p:cNvPr>
          <p:cNvPicPr>
            <a:picLocks noChangeAspect="1"/>
          </p:cNvPicPr>
          <p:nvPr/>
        </p:nvPicPr>
        <p:blipFill rotWithShape="1">
          <a:blip r:embed="rId2"/>
          <a:srcRect l="10000" t="13925" r="-416" b="-812"/>
          <a:stretch/>
        </p:blipFill>
        <p:spPr>
          <a:xfrm>
            <a:off x="7029451" y="1825625"/>
            <a:ext cx="4876801" cy="4814214"/>
          </a:xfrm>
          <a:prstGeom prst="rect">
            <a:avLst/>
          </a:prstGeom>
        </p:spPr>
      </p:pic>
    </p:spTree>
    <p:extLst>
      <p:ext uri="{BB962C8B-B14F-4D97-AF65-F5344CB8AC3E}">
        <p14:creationId xmlns:p14="http://schemas.microsoft.com/office/powerpoint/2010/main" val="1359112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76C189-71E1-DD05-D55E-BD92131AB4F8}"/>
              </a:ext>
            </a:extLst>
          </p:cNvPr>
          <p:cNvSpPr txBox="1"/>
          <p:nvPr/>
        </p:nvSpPr>
        <p:spPr>
          <a:xfrm>
            <a:off x="693812" y="751344"/>
            <a:ext cx="10804375" cy="5663089"/>
          </a:xfrm>
          <a:prstGeom prst="rect">
            <a:avLst/>
          </a:prstGeom>
          <a:noFill/>
        </p:spPr>
        <p:txBody>
          <a:bodyPr wrap="square" rtlCol="0">
            <a:spAutoFit/>
          </a:bodyPr>
          <a:lstStyle/>
          <a:p>
            <a:pPr marL="114300"/>
            <a:r>
              <a:rPr lang="en-NZ" sz="4400" dirty="0">
                <a:highlight>
                  <a:srgbClr val="AEE3FF"/>
                </a:highlight>
                <a:latin typeface="Cooper Black" panose="0208090404030B020404" pitchFamily="18" charset="77"/>
              </a:rPr>
              <a:t>Our goals</a:t>
            </a:r>
            <a:br>
              <a:rPr lang="en-NZ" sz="2000" dirty="0">
                <a:latin typeface="Aktiv Grotesk Medium" panose="020B0604020202020204" pitchFamily="34" charset="77"/>
              </a:rPr>
            </a:br>
            <a:endParaRPr lang="en-NZ" sz="2000" dirty="0">
              <a:latin typeface="Aharoni" panose="02010803020104030203" pitchFamily="2" charset="-79"/>
              <a:cs typeface="Aharoni" panose="02010803020104030203" pitchFamily="2" charset="-79"/>
            </a:endParaRPr>
          </a:p>
          <a:p>
            <a:pPr marL="342900" indent="-342900">
              <a:buFont typeface="System Font Regular"/>
              <a:buChar char="★"/>
            </a:pPr>
            <a:r>
              <a:rPr lang="en-NZ" sz="2000" dirty="0">
                <a:latin typeface="Aharoni" panose="02010803020104030203" pitchFamily="2" charset="-79"/>
                <a:cs typeface="Aharoni" panose="02010803020104030203" pitchFamily="2" charset="-79"/>
              </a:rPr>
              <a:t>Undertake a nationwide survey to gather demographic data on diversity, and experiences within the industry (using APRA AMCOS NZ members as a census population)</a:t>
            </a:r>
          </a:p>
          <a:p>
            <a:pPr marL="457200" indent="-342900">
              <a:buFont typeface="System Font Regular"/>
              <a:buChar char="★"/>
            </a:pPr>
            <a:endParaRPr lang="en-NZ" sz="2000" dirty="0">
              <a:latin typeface="Aharoni" panose="02010803020104030203" pitchFamily="2" charset="-79"/>
              <a:cs typeface="Aharoni" panose="02010803020104030203" pitchFamily="2" charset="-79"/>
            </a:endParaRPr>
          </a:p>
          <a:p>
            <a:pPr marL="342900" indent="-342900">
              <a:buFont typeface="System Font Regular"/>
              <a:buChar char="★"/>
            </a:pPr>
            <a:r>
              <a:rPr lang="en-NZ" sz="2000" dirty="0">
                <a:latin typeface="Aharoni" panose="02010803020104030203" pitchFamily="2" charset="-79"/>
                <a:cs typeface="Aharoni" panose="02010803020104030203" pitchFamily="2" charset="-79"/>
              </a:rPr>
              <a:t>Understand how music-makers in Aotearoa rate access and opportunities in the music industries.</a:t>
            </a:r>
            <a:br>
              <a:rPr lang="en-NZ" sz="2000" dirty="0">
                <a:latin typeface="Aharoni" panose="02010803020104030203" pitchFamily="2" charset="-79"/>
                <a:cs typeface="Aharoni" panose="02010803020104030203" pitchFamily="2" charset="-79"/>
              </a:rPr>
            </a:br>
            <a:endParaRPr lang="en-NZ" sz="2000" dirty="0">
              <a:latin typeface="Aharoni" panose="02010803020104030203" pitchFamily="2" charset="-79"/>
              <a:cs typeface="Aharoni" panose="02010803020104030203" pitchFamily="2" charset="-79"/>
            </a:endParaRPr>
          </a:p>
          <a:p>
            <a:pPr marL="342900" indent="-342900">
              <a:buFont typeface="System Font Regular"/>
              <a:buChar char="★"/>
            </a:pPr>
            <a:r>
              <a:rPr lang="en-NZ" sz="2000" dirty="0">
                <a:latin typeface="Aharoni" panose="02010803020104030203" pitchFamily="2" charset="-79"/>
                <a:cs typeface="Aharoni" panose="02010803020104030203" pitchFamily="2" charset="-79"/>
              </a:rPr>
              <a:t>Identify key areas where diversity is strong, and others where there may be disparities.</a:t>
            </a:r>
            <a:br>
              <a:rPr lang="en-NZ" sz="2000" dirty="0">
                <a:latin typeface="Aharoni" panose="02010803020104030203" pitchFamily="2" charset="-79"/>
                <a:cs typeface="Aharoni" panose="02010803020104030203" pitchFamily="2" charset="-79"/>
              </a:rPr>
            </a:br>
            <a:endParaRPr lang="en-NZ" sz="2000" dirty="0">
              <a:latin typeface="Aharoni" panose="02010803020104030203" pitchFamily="2" charset="-79"/>
              <a:cs typeface="Aharoni" panose="02010803020104030203" pitchFamily="2" charset="-79"/>
            </a:endParaRPr>
          </a:p>
          <a:p>
            <a:pPr marL="342900" indent="-342900">
              <a:buFont typeface="System Font Regular"/>
              <a:buChar char="★"/>
            </a:pPr>
            <a:r>
              <a:rPr lang="en-NZ" sz="2000" dirty="0">
                <a:latin typeface="Aharoni" panose="02010803020104030203" pitchFamily="2" charset="-79"/>
                <a:cs typeface="Aharoni" panose="02010803020104030203" pitchFamily="2" charset="-79"/>
              </a:rPr>
              <a:t>Identify areas requiring actions and/or further research.</a:t>
            </a:r>
            <a:br>
              <a:rPr lang="en-NZ" sz="2000" dirty="0">
                <a:latin typeface="Aharoni" panose="02010803020104030203" pitchFamily="2" charset="-79"/>
                <a:cs typeface="Aharoni" panose="02010803020104030203" pitchFamily="2" charset="-79"/>
              </a:rPr>
            </a:br>
            <a:endParaRPr lang="en-NZ" sz="2000" dirty="0">
              <a:latin typeface="Aharoni" panose="02010803020104030203" pitchFamily="2" charset="-79"/>
              <a:cs typeface="Aharoni" panose="02010803020104030203" pitchFamily="2" charset="-79"/>
            </a:endParaRPr>
          </a:p>
          <a:p>
            <a:pPr marL="342900" indent="-342900">
              <a:buFont typeface="System Font Regular"/>
              <a:buChar char="★"/>
            </a:pPr>
            <a:r>
              <a:rPr lang="en-NZ" sz="2000" dirty="0">
                <a:latin typeface="Aharoni" panose="02010803020104030203" pitchFamily="2" charset="-79"/>
                <a:cs typeface="Aharoni" panose="02010803020104030203" pitchFamily="2" charset="-79"/>
              </a:rPr>
              <a:t>Encourage resourcing and support to develop best-practice frameworks for increasing diverse participation in creative industries.</a:t>
            </a:r>
          </a:p>
          <a:p>
            <a:endParaRPr lang="en-US" dirty="0"/>
          </a:p>
        </p:txBody>
      </p:sp>
    </p:spTree>
    <p:extLst>
      <p:ext uri="{BB962C8B-B14F-4D97-AF65-F5344CB8AC3E}">
        <p14:creationId xmlns:p14="http://schemas.microsoft.com/office/powerpoint/2010/main" val="4213033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944F3-DC07-467B-68F3-3B5A34044F14}"/>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C892BB2-E953-C139-3A02-46F0611D612E}"/>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2E63FD57-9EF9-73FD-FD91-515A8B2B0692}"/>
              </a:ext>
            </a:extLst>
          </p:cNvPr>
          <p:cNvPicPr>
            <a:picLocks noChangeAspect="1"/>
          </p:cNvPicPr>
          <p:nvPr/>
        </p:nvPicPr>
        <p:blipFill>
          <a:blip r:embed="rId2"/>
          <a:stretch>
            <a:fillRect/>
          </a:stretch>
        </p:blipFill>
        <p:spPr>
          <a:xfrm>
            <a:off x="3672894" y="0"/>
            <a:ext cx="4846211" cy="6858000"/>
          </a:xfrm>
          <a:prstGeom prst="rect">
            <a:avLst/>
          </a:prstGeom>
        </p:spPr>
      </p:pic>
    </p:spTree>
    <p:extLst>
      <p:ext uri="{BB962C8B-B14F-4D97-AF65-F5344CB8AC3E}">
        <p14:creationId xmlns:p14="http://schemas.microsoft.com/office/powerpoint/2010/main" val="2039295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6CB7B84-B5F6-A41D-0836-37A711FA2B76}"/>
              </a:ext>
            </a:extLst>
          </p:cNvPr>
          <p:cNvPicPr>
            <a:picLocks noChangeAspect="1"/>
          </p:cNvPicPr>
          <p:nvPr/>
        </p:nvPicPr>
        <p:blipFill>
          <a:blip r:embed="rId2"/>
          <a:stretch>
            <a:fillRect/>
          </a:stretch>
        </p:blipFill>
        <p:spPr>
          <a:xfrm>
            <a:off x="1249789" y="0"/>
            <a:ext cx="4846211" cy="6858000"/>
          </a:xfrm>
          <a:prstGeom prst="rect">
            <a:avLst/>
          </a:prstGeom>
        </p:spPr>
      </p:pic>
      <p:pic>
        <p:nvPicPr>
          <p:cNvPr id="7" name="Picture 6">
            <a:extLst>
              <a:ext uri="{FF2B5EF4-FFF2-40B4-BE49-F238E27FC236}">
                <a16:creationId xmlns:a16="http://schemas.microsoft.com/office/drawing/2014/main" id="{1F502366-18F4-ED49-6952-98364020AF21}"/>
              </a:ext>
            </a:extLst>
          </p:cNvPr>
          <p:cNvPicPr>
            <a:picLocks noChangeAspect="1"/>
          </p:cNvPicPr>
          <p:nvPr/>
        </p:nvPicPr>
        <p:blipFill>
          <a:blip r:embed="rId3"/>
          <a:stretch>
            <a:fillRect/>
          </a:stretch>
        </p:blipFill>
        <p:spPr>
          <a:xfrm>
            <a:off x="6344656" y="0"/>
            <a:ext cx="4846211" cy="6858000"/>
          </a:xfrm>
          <a:prstGeom prst="rect">
            <a:avLst/>
          </a:prstGeom>
        </p:spPr>
      </p:pic>
      <p:sp>
        <p:nvSpPr>
          <p:cNvPr id="10" name="Rectangle 9">
            <a:extLst>
              <a:ext uri="{FF2B5EF4-FFF2-40B4-BE49-F238E27FC236}">
                <a16:creationId xmlns:a16="http://schemas.microsoft.com/office/drawing/2014/main" id="{113CD428-BE0F-D39E-80F5-47555CDA9784}"/>
              </a:ext>
            </a:extLst>
          </p:cNvPr>
          <p:cNvSpPr/>
          <p:nvPr/>
        </p:nvSpPr>
        <p:spPr>
          <a:xfrm>
            <a:off x="6557963" y="1200150"/>
            <a:ext cx="1914525" cy="1764505"/>
          </a:xfrm>
          <a:prstGeom prst="rect">
            <a:avLst/>
          </a:prstGeom>
          <a:solidFill>
            <a:srgbClr val="251E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13E9EB5-D722-7827-0D64-19C0506E8AE3}"/>
              </a:ext>
            </a:extLst>
          </p:cNvPr>
          <p:cNvPicPr>
            <a:picLocks noChangeAspect="1"/>
          </p:cNvPicPr>
          <p:nvPr/>
        </p:nvPicPr>
        <p:blipFill rotWithShape="1">
          <a:blip r:embed="rId4"/>
          <a:srcRect t="66875" r="55503"/>
          <a:stretch/>
        </p:blipFill>
        <p:spPr>
          <a:xfrm>
            <a:off x="6344656" y="946545"/>
            <a:ext cx="2156406" cy="2271713"/>
          </a:xfrm>
          <a:prstGeom prst="rect">
            <a:avLst/>
          </a:prstGeom>
        </p:spPr>
      </p:pic>
    </p:spTree>
    <p:extLst>
      <p:ext uri="{BB962C8B-B14F-4D97-AF65-F5344CB8AC3E}">
        <p14:creationId xmlns:p14="http://schemas.microsoft.com/office/powerpoint/2010/main" val="3024196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0E0A-099B-D551-A55D-F2C167846F3B}"/>
              </a:ext>
            </a:extLst>
          </p:cNvPr>
          <p:cNvSpPr>
            <a:spLocks noGrp="1"/>
          </p:cNvSpPr>
          <p:nvPr>
            <p:ph type="title"/>
          </p:nvPr>
        </p:nvSpPr>
        <p:spPr/>
        <p:txBody>
          <a:bodyPr/>
          <a:lstStyle/>
          <a:p>
            <a:r>
              <a:rPr lang="en-US" sz="4000" dirty="0">
                <a:highlight>
                  <a:srgbClr val="AEE3FF"/>
                </a:highlight>
                <a:latin typeface="Cooper Black" panose="0208090404030B020404" pitchFamily="18" charset="77"/>
              </a:rPr>
              <a:t>Some suggestions we made</a:t>
            </a:r>
          </a:p>
        </p:txBody>
      </p:sp>
      <p:sp>
        <p:nvSpPr>
          <p:cNvPr id="3" name="Text Placeholder 2">
            <a:extLst>
              <a:ext uri="{FF2B5EF4-FFF2-40B4-BE49-F238E27FC236}">
                <a16:creationId xmlns:a16="http://schemas.microsoft.com/office/drawing/2014/main" id="{44A48C67-5DCE-8A81-EE98-1CBB92B96D27}"/>
              </a:ext>
            </a:extLst>
          </p:cNvPr>
          <p:cNvSpPr>
            <a:spLocks noGrp="1"/>
          </p:cNvSpPr>
          <p:nvPr>
            <p:ph type="body" idx="1"/>
          </p:nvPr>
        </p:nvSpPr>
        <p:spPr>
          <a:xfrm>
            <a:off x="415600" y="2193858"/>
            <a:ext cx="11360800" cy="4555200"/>
          </a:xfrm>
        </p:spPr>
        <p:txBody>
          <a:bodyPr/>
          <a:lstStyle/>
          <a:p>
            <a:pPr marL="152396" indent="0">
              <a:lnSpc>
                <a:spcPct val="100000"/>
              </a:lnSpc>
              <a:buNone/>
            </a:pPr>
            <a:r>
              <a:rPr lang="en-NZ" dirty="0">
                <a:effectLst/>
                <a:latin typeface="Aharoni" panose="02010803020104030203" pitchFamily="2" charset="-79"/>
                <a:cs typeface="Aharoni" panose="02010803020104030203" pitchFamily="2" charset="-79"/>
              </a:rPr>
              <a:t>Our findings indicated that interventions into the culture of the music industry in Aotearoa should pursue the following outcomes: </a:t>
            </a:r>
          </a:p>
          <a:p>
            <a:pPr marL="666746" indent="-514350">
              <a:lnSpc>
                <a:spcPct val="100000"/>
              </a:lnSpc>
              <a:buFont typeface="+mj-lt"/>
              <a:buAutoNum type="arabicParenR"/>
            </a:pPr>
            <a:endParaRPr lang="en-NZ" dirty="0">
              <a:effectLst/>
              <a:latin typeface="Aharoni" panose="02010803020104030203" pitchFamily="2" charset="-79"/>
              <a:cs typeface="Aharoni" panose="02010803020104030203" pitchFamily="2" charset="-79"/>
            </a:endParaRPr>
          </a:p>
          <a:p>
            <a:pPr marL="666746" indent="-514350">
              <a:lnSpc>
                <a:spcPct val="100000"/>
              </a:lnSpc>
              <a:buFont typeface="+mj-lt"/>
              <a:buAutoNum type="arabicParenR"/>
            </a:pPr>
            <a:r>
              <a:rPr lang="en-NZ" dirty="0">
                <a:effectLst/>
                <a:highlight>
                  <a:srgbClr val="FF8AD8"/>
                </a:highlight>
                <a:latin typeface="Aharoni" panose="02010803020104030203" pitchFamily="2" charset="-79"/>
                <a:cs typeface="Aharoni" panose="02010803020104030203" pitchFamily="2" charset="-79"/>
              </a:rPr>
              <a:t>Better representation </a:t>
            </a:r>
            <a:r>
              <a:rPr lang="en-NZ" dirty="0">
                <a:effectLst/>
                <a:latin typeface="Aharoni" panose="02010803020104030203" pitchFamily="2" charset="-79"/>
                <a:cs typeface="Aharoni" panose="02010803020104030203" pitchFamily="2" charset="-79"/>
              </a:rPr>
              <a:t>across all genres and roles </a:t>
            </a:r>
          </a:p>
          <a:p>
            <a:pPr marL="666746" indent="-514350">
              <a:lnSpc>
                <a:spcPct val="100000"/>
              </a:lnSpc>
              <a:buFont typeface="+mj-lt"/>
              <a:buAutoNum type="arabicParenR"/>
            </a:pPr>
            <a:r>
              <a:rPr lang="en-NZ" dirty="0">
                <a:effectLst/>
                <a:highlight>
                  <a:srgbClr val="FF8AD8"/>
                </a:highlight>
                <a:latin typeface="Aharoni" panose="02010803020104030203" pitchFamily="2" charset="-79"/>
                <a:cs typeface="Aharoni" panose="02010803020104030203" pitchFamily="2" charset="-79"/>
              </a:rPr>
              <a:t>Safer environments </a:t>
            </a:r>
            <a:r>
              <a:rPr lang="en-NZ" dirty="0">
                <a:effectLst/>
                <a:latin typeface="Aharoni" panose="02010803020104030203" pitchFamily="2" charset="-79"/>
                <a:cs typeface="Aharoni" panose="02010803020104030203" pitchFamily="2" charset="-79"/>
              </a:rPr>
              <a:t>where music is made and shared </a:t>
            </a:r>
          </a:p>
          <a:p>
            <a:pPr marL="666746" indent="-514350">
              <a:lnSpc>
                <a:spcPct val="100000"/>
              </a:lnSpc>
              <a:buFont typeface="+mj-lt"/>
              <a:buAutoNum type="arabicParenR"/>
            </a:pPr>
            <a:r>
              <a:rPr lang="en-NZ" dirty="0">
                <a:effectLst/>
                <a:highlight>
                  <a:srgbClr val="FF8AD8"/>
                </a:highlight>
                <a:latin typeface="Aharoni" panose="02010803020104030203" pitchFamily="2" charset="-79"/>
                <a:cs typeface="Aharoni" panose="02010803020104030203" pitchFamily="2" charset="-79"/>
              </a:rPr>
              <a:t>Fairer access </a:t>
            </a:r>
            <a:r>
              <a:rPr lang="en-NZ" dirty="0">
                <a:effectLst/>
                <a:latin typeface="Aharoni" panose="02010803020104030203" pitchFamily="2" charset="-79"/>
                <a:cs typeface="Aharoni" panose="02010803020104030203" pitchFamily="2" charset="-79"/>
              </a:rPr>
              <a:t>to resources, support networks, and opportunities </a:t>
            </a:r>
          </a:p>
          <a:p>
            <a:endParaRPr lang="en-US" dirty="0"/>
          </a:p>
        </p:txBody>
      </p:sp>
    </p:spTree>
    <p:extLst>
      <p:ext uri="{BB962C8B-B14F-4D97-AF65-F5344CB8AC3E}">
        <p14:creationId xmlns:p14="http://schemas.microsoft.com/office/powerpoint/2010/main" val="321074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green and white checkered background&#10;&#10;Description automatically generated">
            <a:extLst>
              <a:ext uri="{FF2B5EF4-FFF2-40B4-BE49-F238E27FC236}">
                <a16:creationId xmlns:a16="http://schemas.microsoft.com/office/drawing/2014/main" id="{E541153C-45D7-D109-760E-D6F3B65C13A9}"/>
              </a:ext>
            </a:extLst>
          </p:cNvPr>
          <p:cNvPicPr>
            <a:picLocks noChangeAspect="1"/>
          </p:cNvPicPr>
          <p:nvPr/>
        </p:nvPicPr>
        <p:blipFill>
          <a:blip r:embed="rId2"/>
          <a:stretch>
            <a:fillRect/>
          </a:stretch>
        </p:blipFill>
        <p:spPr>
          <a:xfrm>
            <a:off x="643467" y="702734"/>
            <a:ext cx="10905066" cy="5452530"/>
          </a:xfrm>
          <a:prstGeom prst="rect">
            <a:avLst/>
          </a:prstGeom>
        </p:spPr>
      </p:pic>
    </p:spTree>
    <p:extLst>
      <p:ext uri="{BB962C8B-B14F-4D97-AF65-F5344CB8AC3E}">
        <p14:creationId xmlns:p14="http://schemas.microsoft.com/office/powerpoint/2010/main" val="3243438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D78238-5E55-FD0A-DAC6-009F27D84F56}"/>
              </a:ext>
            </a:extLst>
          </p:cNvPr>
          <p:cNvSpPr>
            <a:spLocks noGrp="1"/>
          </p:cNvSpPr>
          <p:nvPr>
            <p:ph type="title"/>
          </p:nvPr>
        </p:nvSpPr>
        <p:spPr>
          <a:xfrm>
            <a:off x="3029991" y="2665343"/>
            <a:ext cx="10178322" cy="1492132"/>
          </a:xfrm>
        </p:spPr>
        <p:txBody>
          <a:bodyPr/>
          <a:lstStyle/>
          <a:p>
            <a:r>
              <a:rPr lang="en-US" dirty="0">
                <a:highlight>
                  <a:srgbClr val="AEE3FF"/>
                </a:highlight>
                <a:latin typeface="Cooper Black" panose="0208090404030B020404" pitchFamily="18" charset="77"/>
              </a:rPr>
              <a:t>What happened after?</a:t>
            </a:r>
          </a:p>
        </p:txBody>
      </p:sp>
      <p:pic>
        <p:nvPicPr>
          <p:cNvPr id="3" name="Picture 2">
            <a:extLst>
              <a:ext uri="{FF2B5EF4-FFF2-40B4-BE49-F238E27FC236}">
                <a16:creationId xmlns:a16="http://schemas.microsoft.com/office/drawing/2014/main" id="{8DC99FAD-FAB3-72F2-1ADB-D7673FB23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00000">
            <a:off x="627668" y="1624580"/>
            <a:ext cx="2883130" cy="16232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23F9389-F1ED-01E2-FA98-F1D4244EE557}"/>
              </a:ext>
            </a:extLst>
          </p:cNvPr>
          <p:cNvSpPr txBox="1"/>
          <p:nvPr/>
        </p:nvSpPr>
        <p:spPr>
          <a:xfrm>
            <a:off x="466725" y="411849"/>
            <a:ext cx="5629275" cy="1200329"/>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We were closely involved in the formation of </a:t>
            </a:r>
            <a:r>
              <a:rPr lang="en-US" dirty="0" err="1">
                <a:latin typeface="Aharoni" panose="02010803020104030203" pitchFamily="2" charset="-79"/>
                <a:cs typeface="Aharoni" panose="02010803020104030203" pitchFamily="2" charset="-79"/>
              </a:rPr>
              <a:t>SoundCheck</a:t>
            </a:r>
            <a:r>
              <a:rPr lang="en-US" dirty="0">
                <a:latin typeface="Aharoni" panose="02010803020104030203" pitchFamily="2" charset="-79"/>
                <a:cs typeface="Aharoni" panose="02010803020104030203" pitchFamily="2" charset="-79"/>
              </a:rPr>
              <a:t> Aotearoa, and continue to work with them to develop resources and support their Professional Respect Training</a:t>
            </a:r>
          </a:p>
        </p:txBody>
      </p:sp>
      <p:sp>
        <p:nvSpPr>
          <p:cNvPr id="7" name="TextBox 6">
            <a:extLst>
              <a:ext uri="{FF2B5EF4-FFF2-40B4-BE49-F238E27FC236}">
                <a16:creationId xmlns:a16="http://schemas.microsoft.com/office/drawing/2014/main" id="{44F62CD7-C22E-88C8-6038-D3B1D51F93B0}"/>
              </a:ext>
            </a:extLst>
          </p:cNvPr>
          <p:cNvSpPr txBox="1"/>
          <p:nvPr/>
        </p:nvSpPr>
        <p:spPr>
          <a:xfrm>
            <a:off x="8719780" y="4315131"/>
            <a:ext cx="2821098" cy="2031325"/>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We were contracted by Toi Mai Workforce Development Council to research the school-to-employment ‘pipeline’ for women in creative tech areas</a:t>
            </a:r>
          </a:p>
        </p:txBody>
      </p:sp>
      <p:pic>
        <p:nvPicPr>
          <p:cNvPr id="8" name="Content Placeholder 4" descr="A picture containing text, font, screenshot, design&#10;&#10;Description automatically generated">
            <a:extLst>
              <a:ext uri="{FF2B5EF4-FFF2-40B4-BE49-F238E27FC236}">
                <a16:creationId xmlns:a16="http://schemas.microsoft.com/office/drawing/2014/main" id="{5AE83E51-8148-B00B-5475-24055B34DE9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43763" y="4328522"/>
            <a:ext cx="1361623" cy="1941157"/>
          </a:xfrm>
        </p:spPr>
      </p:pic>
      <p:sp>
        <p:nvSpPr>
          <p:cNvPr id="9" name="TextBox 8">
            <a:extLst>
              <a:ext uri="{FF2B5EF4-FFF2-40B4-BE49-F238E27FC236}">
                <a16:creationId xmlns:a16="http://schemas.microsoft.com/office/drawing/2014/main" id="{3D755345-FF9B-3F90-35A2-20C8BCE3933C}"/>
              </a:ext>
            </a:extLst>
          </p:cNvPr>
          <p:cNvSpPr txBox="1"/>
          <p:nvPr/>
        </p:nvSpPr>
        <p:spPr>
          <a:xfrm>
            <a:off x="9042647" y="749227"/>
            <a:ext cx="2682628" cy="1754326"/>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We’re part of advocacy groups such as Safer Spaces in Music Education to work towards better institutional practices </a:t>
            </a:r>
          </a:p>
        </p:txBody>
      </p:sp>
      <p:sp>
        <p:nvSpPr>
          <p:cNvPr id="10" name="TextBox 9">
            <a:extLst>
              <a:ext uri="{FF2B5EF4-FFF2-40B4-BE49-F238E27FC236}">
                <a16:creationId xmlns:a16="http://schemas.microsoft.com/office/drawing/2014/main" id="{F4E57AC2-04C2-838B-FD64-10BB5BA52CAD}"/>
              </a:ext>
            </a:extLst>
          </p:cNvPr>
          <p:cNvSpPr txBox="1"/>
          <p:nvPr/>
        </p:nvSpPr>
        <p:spPr>
          <a:xfrm>
            <a:off x="651122" y="4948240"/>
            <a:ext cx="5263903" cy="1200329"/>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We received a grant from </a:t>
            </a:r>
            <a:r>
              <a:rPr lang="en-US" dirty="0" err="1">
                <a:latin typeface="Aharoni" panose="02010803020104030203" pitchFamily="2" charset="-79"/>
                <a:cs typeface="Aharoni" panose="02010803020104030203" pitchFamily="2" charset="-79"/>
              </a:rPr>
              <a:t>Manatū</a:t>
            </a:r>
            <a:r>
              <a:rPr lang="en-US" dirty="0">
                <a:latin typeface="Aharoni" panose="02010803020104030203" pitchFamily="2" charset="-79"/>
                <a:cs typeface="Aharoni" panose="02010803020104030203" pitchFamily="2" charset="-79"/>
              </a:rPr>
              <a:t> Taonga Ministry for Culture and Heritage for a project that directly supports venues to create more diverse and inclusive programming...</a:t>
            </a:r>
          </a:p>
        </p:txBody>
      </p:sp>
      <p:grpSp>
        <p:nvGrpSpPr>
          <p:cNvPr id="20" name="Group 19">
            <a:extLst>
              <a:ext uri="{FF2B5EF4-FFF2-40B4-BE49-F238E27FC236}">
                <a16:creationId xmlns:a16="http://schemas.microsoft.com/office/drawing/2014/main" id="{F58231A1-C5A8-0A62-0B57-9CC882E557D8}"/>
              </a:ext>
            </a:extLst>
          </p:cNvPr>
          <p:cNvGrpSpPr/>
          <p:nvPr/>
        </p:nvGrpSpPr>
        <p:grpSpPr>
          <a:xfrm>
            <a:off x="4889182" y="1373985"/>
            <a:ext cx="308880" cy="1579320"/>
            <a:chOff x="4889182" y="1373985"/>
            <a:chExt cx="308880" cy="1579320"/>
          </a:xfrm>
        </p:grpSpPr>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23B1829A-5FE7-CB3E-B30B-92B6AC80CC51}"/>
                    </a:ext>
                  </a:extLst>
                </p14:cNvPr>
                <p14:cNvContentPartPr/>
                <p14:nvPr/>
              </p14:nvContentPartPr>
              <p14:xfrm>
                <a:off x="4889182" y="1373985"/>
                <a:ext cx="308880" cy="1579320"/>
              </p14:xfrm>
            </p:contentPart>
          </mc:Choice>
          <mc:Fallback xmlns="">
            <p:pic>
              <p:nvPicPr>
                <p:cNvPr id="6" name="Ink 5">
                  <a:extLst>
                    <a:ext uri="{FF2B5EF4-FFF2-40B4-BE49-F238E27FC236}">
                      <a16:creationId xmlns:a16="http://schemas.microsoft.com/office/drawing/2014/main" id="{23B1829A-5FE7-CB3E-B30B-92B6AC80CC51}"/>
                    </a:ext>
                  </a:extLst>
                </p:cNvPr>
                <p:cNvPicPr/>
                <p:nvPr/>
              </p:nvPicPr>
              <p:blipFill>
                <a:blip r:embed="rId5"/>
                <a:stretch>
                  <a:fillRect/>
                </a:stretch>
              </p:blipFill>
              <p:spPr>
                <a:xfrm>
                  <a:off x="4880542" y="1364985"/>
                  <a:ext cx="326520" cy="15969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9" name="Ink 18">
                  <a:extLst>
                    <a:ext uri="{FF2B5EF4-FFF2-40B4-BE49-F238E27FC236}">
                      <a16:creationId xmlns:a16="http://schemas.microsoft.com/office/drawing/2014/main" id="{0E5182EF-9586-39D5-37A1-78544E461FAB}"/>
                    </a:ext>
                  </a:extLst>
                </p14:cNvPr>
                <p14:cNvContentPartPr/>
                <p14:nvPr/>
              </p14:nvContentPartPr>
              <p14:xfrm>
                <a:off x="4889182" y="1404225"/>
                <a:ext cx="110160" cy="107640"/>
              </p14:xfrm>
            </p:contentPart>
          </mc:Choice>
          <mc:Fallback xmlns="">
            <p:pic>
              <p:nvPicPr>
                <p:cNvPr id="19" name="Ink 18">
                  <a:extLst>
                    <a:ext uri="{FF2B5EF4-FFF2-40B4-BE49-F238E27FC236}">
                      <a16:creationId xmlns:a16="http://schemas.microsoft.com/office/drawing/2014/main" id="{0E5182EF-9586-39D5-37A1-78544E461FAB}"/>
                    </a:ext>
                  </a:extLst>
                </p:cNvPr>
                <p:cNvPicPr/>
                <p:nvPr/>
              </p:nvPicPr>
              <p:blipFill>
                <a:blip r:embed="rId7"/>
                <a:stretch>
                  <a:fillRect/>
                </a:stretch>
              </p:blipFill>
              <p:spPr>
                <a:xfrm>
                  <a:off x="4880542" y="1395585"/>
                  <a:ext cx="127800" cy="125280"/>
                </a:xfrm>
                <a:prstGeom prst="rect">
                  <a:avLst/>
                </a:prstGeom>
              </p:spPr>
            </p:pic>
          </mc:Fallback>
        </mc:AlternateContent>
      </p:grpSp>
      <p:grpSp>
        <p:nvGrpSpPr>
          <p:cNvPr id="23" name="Group 22">
            <a:extLst>
              <a:ext uri="{FF2B5EF4-FFF2-40B4-BE49-F238E27FC236}">
                <a16:creationId xmlns:a16="http://schemas.microsoft.com/office/drawing/2014/main" id="{0279243D-4366-64A3-009D-21556E8F302B}"/>
              </a:ext>
            </a:extLst>
          </p:cNvPr>
          <p:cNvGrpSpPr/>
          <p:nvPr/>
        </p:nvGrpSpPr>
        <p:grpSpPr>
          <a:xfrm>
            <a:off x="7149622" y="1114425"/>
            <a:ext cx="1765440" cy="1835280"/>
            <a:chOff x="7149622" y="1114425"/>
            <a:chExt cx="1765440" cy="1835280"/>
          </a:xfrm>
        </p:grpSpPr>
        <mc:AlternateContent xmlns:mc="http://schemas.openxmlformats.org/markup-compatibility/2006" xmlns:p14="http://schemas.microsoft.com/office/powerpoint/2010/main">
          <mc:Choice Requires="p14">
            <p:contentPart p14:bwMode="auto" r:id="rId8">
              <p14:nvContentPartPr>
                <p14:cNvPr id="21" name="Ink 20">
                  <a:extLst>
                    <a:ext uri="{FF2B5EF4-FFF2-40B4-BE49-F238E27FC236}">
                      <a16:creationId xmlns:a16="http://schemas.microsoft.com/office/drawing/2014/main" id="{85B343B4-E37A-CB4B-E505-7FA40357196E}"/>
                    </a:ext>
                  </a:extLst>
                </p14:cNvPr>
                <p14:cNvContentPartPr/>
                <p14:nvPr/>
              </p14:nvContentPartPr>
              <p14:xfrm>
                <a:off x="7149622" y="1191105"/>
                <a:ext cx="1757520" cy="1758600"/>
              </p14:xfrm>
            </p:contentPart>
          </mc:Choice>
          <mc:Fallback xmlns="">
            <p:pic>
              <p:nvPicPr>
                <p:cNvPr id="21" name="Ink 20">
                  <a:extLst>
                    <a:ext uri="{FF2B5EF4-FFF2-40B4-BE49-F238E27FC236}">
                      <a16:creationId xmlns:a16="http://schemas.microsoft.com/office/drawing/2014/main" id="{85B343B4-E37A-CB4B-E505-7FA40357196E}"/>
                    </a:ext>
                  </a:extLst>
                </p:cNvPr>
                <p:cNvPicPr/>
                <p:nvPr/>
              </p:nvPicPr>
              <p:blipFill>
                <a:blip r:embed="rId9"/>
                <a:stretch>
                  <a:fillRect/>
                </a:stretch>
              </p:blipFill>
              <p:spPr>
                <a:xfrm>
                  <a:off x="7140622" y="1182105"/>
                  <a:ext cx="1775160" cy="17762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2" name="Ink 21">
                  <a:extLst>
                    <a:ext uri="{FF2B5EF4-FFF2-40B4-BE49-F238E27FC236}">
                      <a16:creationId xmlns:a16="http://schemas.microsoft.com/office/drawing/2014/main" id="{F9FC567D-C818-781A-2179-25BF5BC65D3B}"/>
                    </a:ext>
                  </a:extLst>
                </p14:cNvPr>
                <p14:cNvContentPartPr/>
                <p14:nvPr/>
              </p14:nvContentPartPr>
              <p14:xfrm>
                <a:off x="8852782" y="1114425"/>
                <a:ext cx="62280" cy="205200"/>
              </p14:xfrm>
            </p:contentPart>
          </mc:Choice>
          <mc:Fallback xmlns="">
            <p:pic>
              <p:nvPicPr>
                <p:cNvPr id="22" name="Ink 21">
                  <a:extLst>
                    <a:ext uri="{FF2B5EF4-FFF2-40B4-BE49-F238E27FC236}">
                      <a16:creationId xmlns:a16="http://schemas.microsoft.com/office/drawing/2014/main" id="{F9FC567D-C818-781A-2179-25BF5BC65D3B}"/>
                    </a:ext>
                  </a:extLst>
                </p:cNvPr>
                <p:cNvPicPr/>
                <p:nvPr/>
              </p:nvPicPr>
              <p:blipFill>
                <a:blip r:embed="rId11"/>
                <a:stretch>
                  <a:fillRect/>
                </a:stretch>
              </p:blipFill>
              <p:spPr>
                <a:xfrm>
                  <a:off x="8844142" y="1105785"/>
                  <a:ext cx="79920" cy="222840"/>
                </a:xfrm>
                <a:prstGeom prst="rect">
                  <a:avLst/>
                </a:prstGeom>
              </p:spPr>
            </p:pic>
          </mc:Fallback>
        </mc:AlternateContent>
      </p:grpSp>
      <p:grpSp>
        <p:nvGrpSpPr>
          <p:cNvPr id="26" name="Group 25">
            <a:extLst>
              <a:ext uri="{FF2B5EF4-FFF2-40B4-BE49-F238E27FC236}">
                <a16:creationId xmlns:a16="http://schemas.microsoft.com/office/drawing/2014/main" id="{5BA55DCF-CE26-0A4F-DBCD-308338F48C8C}"/>
              </a:ext>
            </a:extLst>
          </p:cNvPr>
          <p:cNvGrpSpPr/>
          <p:nvPr/>
        </p:nvGrpSpPr>
        <p:grpSpPr>
          <a:xfrm>
            <a:off x="2033662" y="3351105"/>
            <a:ext cx="1020600" cy="1194120"/>
            <a:chOff x="2033662" y="3351105"/>
            <a:chExt cx="1020600" cy="1194120"/>
          </a:xfrm>
        </p:grpSpPr>
        <mc:AlternateContent xmlns:mc="http://schemas.openxmlformats.org/markup-compatibility/2006" xmlns:p14="http://schemas.microsoft.com/office/powerpoint/2010/main">
          <mc:Choice Requires="p14">
            <p:contentPart p14:bwMode="auto" r:id="rId12">
              <p14:nvContentPartPr>
                <p14:cNvPr id="24" name="Ink 23">
                  <a:extLst>
                    <a:ext uri="{FF2B5EF4-FFF2-40B4-BE49-F238E27FC236}">
                      <a16:creationId xmlns:a16="http://schemas.microsoft.com/office/drawing/2014/main" id="{FCC8541C-6DEC-3220-F46F-7357E9A1AC4C}"/>
                    </a:ext>
                  </a:extLst>
                </p14:cNvPr>
                <p14:cNvContentPartPr/>
                <p14:nvPr/>
              </p14:nvContentPartPr>
              <p14:xfrm>
                <a:off x="2033662" y="3351105"/>
                <a:ext cx="1020600" cy="1171800"/>
              </p14:xfrm>
            </p:contentPart>
          </mc:Choice>
          <mc:Fallback xmlns="">
            <p:pic>
              <p:nvPicPr>
                <p:cNvPr id="24" name="Ink 23">
                  <a:extLst>
                    <a:ext uri="{FF2B5EF4-FFF2-40B4-BE49-F238E27FC236}">
                      <a16:creationId xmlns:a16="http://schemas.microsoft.com/office/drawing/2014/main" id="{FCC8541C-6DEC-3220-F46F-7357E9A1AC4C}"/>
                    </a:ext>
                  </a:extLst>
                </p:cNvPr>
                <p:cNvPicPr/>
                <p:nvPr/>
              </p:nvPicPr>
              <p:blipFill>
                <a:blip r:embed="rId13"/>
                <a:stretch>
                  <a:fillRect/>
                </a:stretch>
              </p:blipFill>
              <p:spPr>
                <a:xfrm>
                  <a:off x="2024662" y="3342465"/>
                  <a:ext cx="1038240" cy="118944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5" name="Ink 24">
                  <a:extLst>
                    <a:ext uri="{FF2B5EF4-FFF2-40B4-BE49-F238E27FC236}">
                      <a16:creationId xmlns:a16="http://schemas.microsoft.com/office/drawing/2014/main" id="{448C75B9-BEC3-55C7-61DB-D2C149887166}"/>
                    </a:ext>
                  </a:extLst>
                </p14:cNvPr>
                <p14:cNvContentPartPr/>
                <p14:nvPr/>
              </p14:nvContentPartPr>
              <p14:xfrm>
                <a:off x="2081182" y="4439385"/>
                <a:ext cx="142200" cy="105840"/>
              </p14:xfrm>
            </p:contentPart>
          </mc:Choice>
          <mc:Fallback xmlns="">
            <p:pic>
              <p:nvPicPr>
                <p:cNvPr id="25" name="Ink 24">
                  <a:extLst>
                    <a:ext uri="{FF2B5EF4-FFF2-40B4-BE49-F238E27FC236}">
                      <a16:creationId xmlns:a16="http://schemas.microsoft.com/office/drawing/2014/main" id="{448C75B9-BEC3-55C7-61DB-D2C149887166}"/>
                    </a:ext>
                  </a:extLst>
                </p:cNvPr>
                <p:cNvPicPr/>
                <p:nvPr/>
              </p:nvPicPr>
              <p:blipFill>
                <a:blip r:embed="rId15"/>
                <a:stretch>
                  <a:fillRect/>
                </a:stretch>
              </p:blipFill>
              <p:spPr>
                <a:xfrm>
                  <a:off x="2072182" y="4430745"/>
                  <a:ext cx="159840" cy="123480"/>
                </a:xfrm>
                <a:prstGeom prst="rect">
                  <a:avLst/>
                </a:prstGeom>
              </p:spPr>
            </p:pic>
          </mc:Fallback>
        </mc:AlternateContent>
      </p:grpSp>
      <p:grpSp>
        <p:nvGrpSpPr>
          <p:cNvPr id="29" name="Group 28">
            <a:extLst>
              <a:ext uri="{FF2B5EF4-FFF2-40B4-BE49-F238E27FC236}">
                <a16:creationId xmlns:a16="http://schemas.microsoft.com/office/drawing/2014/main" id="{72B3DDBE-24E8-8632-D691-1B5D96E7B06F}"/>
              </a:ext>
            </a:extLst>
          </p:cNvPr>
          <p:cNvGrpSpPr/>
          <p:nvPr/>
        </p:nvGrpSpPr>
        <p:grpSpPr>
          <a:xfrm>
            <a:off x="9550462" y="3419865"/>
            <a:ext cx="480240" cy="928800"/>
            <a:chOff x="9550462" y="3419865"/>
            <a:chExt cx="480240" cy="928800"/>
          </a:xfrm>
        </p:grpSpPr>
        <mc:AlternateContent xmlns:mc="http://schemas.openxmlformats.org/markup-compatibility/2006" xmlns:p14="http://schemas.microsoft.com/office/powerpoint/2010/main">
          <mc:Choice Requires="p14">
            <p:contentPart p14:bwMode="auto" r:id="rId16">
              <p14:nvContentPartPr>
                <p14:cNvPr id="27" name="Ink 26">
                  <a:extLst>
                    <a:ext uri="{FF2B5EF4-FFF2-40B4-BE49-F238E27FC236}">
                      <a16:creationId xmlns:a16="http://schemas.microsoft.com/office/drawing/2014/main" id="{5FCB2B7F-833E-9A56-0524-874BDCDBE463}"/>
                    </a:ext>
                  </a:extLst>
                </p14:cNvPr>
                <p14:cNvContentPartPr/>
                <p14:nvPr/>
              </p14:nvContentPartPr>
              <p14:xfrm>
                <a:off x="9550462" y="3419865"/>
                <a:ext cx="400680" cy="896040"/>
              </p14:xfrm>
            </p:contentPart>
          </mc:Choice>
          <mc:Fallback xmlns="">
            <p:pic>
              <p:nvPicPr>
                <p:cNvPr id="27" name="Ink 26">
                  <a:extLst>
                    <a:ext uri="{FF2B5EF4-FFF2-40B4-BE49-F238E27FC236}">
                      <a16:creationId xmlns:a16="http://schemas.microsoft.com/office/drawing/2014/main" id="{5FCB2B7F-833E-9A56-0524-874BDCDBE463}"/>
                    </a:ext>
                  </a:extLst>
                </p:cNvPr>
                <p:cNvPicPr/>
                <p:nvPr/>
              </p:nvPicPr>
              <p:blipFill>
                <a:blip r:embed="rId17"/>
                <a:stretch>
                  <a:fillRect/>
                </a:stretch>
              </p:blipFill>
              <p:spPr>
                <a:xfrm>
                  <a:off x="9541822" y="3410865"/>
                  <a:ext cx="418320" cy="913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8" name="Ink 27">
                  <a:extLst>
                    <a:ext uri="{FF2B5EF4-FFF2-40B4-BE49-F238E27FC236}">
                      <a16:creationId xmlns:a16="http://schemas.microsoft.com/office/drawing/2014/main" id="{57831C77-B152-C985-87E6-7DBC20878148}"/>
                    </a:ext>
                  </a:extLst>
                </p14:cNvPr>
                <p14:cNvContentPartPr/>
                <p14:nvPr/>
              </p14:nvContentPartPr>
              <p14:xfrm>
                <a:off x="9893542" y="4246785"/>
                <a:ext cx="137160" cy="101880"/>
              </p14:xfrm>
            </p:contentPart>
          </mc:Choice>
          <mc:Fallback xmlns="">
            <p:pic>
              <p:nvPicPr>
                <p:cNvPr id="28" name="Ink 27">
                  <a:extLst>
                    <a:ext uri="{FF2B5EF4-FFF2-40B4-BE49-F238E27FC236}">
                      <a16:creationId xmlns:a16="http://schemas.microsoft.com/office/drawing/2014/main" id="{57831C77-B152-C985-87E6-7DBC20878148}"/>
                    </a:ext>
                  </a:extLst>
                </p:cNvPr>
                <p:cNvPicPr/>
                <p:nvPr/>
              </p:nvPicPr>
              <p:blipFill>
                <a:blip r:embed="rId19"/>
                <a:stretch>
                  <a:fillRect/>
                </a:stretch>
              </p:blipFill>
              <p:spPr>
                <a:xfrm>
                  <a:off x="9884542" y="4237785"/>
                  <a:ext cx="154800" cy="1195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
            <p14:nvContentPartPr>
              <p14:cNvPr id="30" name="Ink 29">
                <a:extLst>
                  <a:ext uri="{FF2B5EF4-FFF2-40B4-BE49-F238E27FC236}">
                    <a16:creationId xmlns:a16="http://schemas.microsoft.com/office/drawing/2014/main" id="{C8D91B40-CF12-34A3-0719-1743EFACF5BD}"/>
                  </a:ext>
                </a:extLst>
              </p14:cNvPr>
              <p14:cNvContentPartPr/>
              <p14:nvPr/>
            </p14:nvContentPartPr>
            <p14:xfrm>
              <a:off x="524182" y="4913865"/>
              <a:ext cx="10080" cy="1420920"/>
            </p14:xfrm>
          </p:contentPart>
        </mc:Choice>
        <mc:Fallback xmlns="">
          <p:pic>
            <p:nvPicPr>
              <p:cNvPr id="30" name="Ink 29">
                <a:extLst>
                  <a:ext uri="{FF2B5EF4-FFF2-40B4-BE49-F238E27FC236}">
                    <a16:creationId xmlns:a16="http://schemas.microsoft.com/office/drawing/2014/main" id="{C8D91B40-CF12-34A3-0719-1743EFACF5BD}"/>
                  </a:ext>
                </a:extLst>
              </p:cNvPr>
              <p:cNvPicPr/>
              <p:nvPr/>
            </p:nvPicPr>
            <p:blipFill>
              <a:blip r:embed="rId21"/>
              <a:stretch>
                <a:fillRect/>
              </a:stretch>
            </p:blipFill>
            <p:spPr>
              <a:xfrm>
                <a:off x="488542" y="4841865"/>
                <a:ext cx="81720" cy="15645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1" name="Ink 30">
                <a:extLst>
                  <a:ext uri="{FF2B5EF4-FFF2-40B4-BE49-F238E27FC236}">
                    <a16:creationId xmlns:a16="http://schemas.microsoft.com/office/drawing/2014/main" id="{139D846A-A465-29E4-7FF3-06962D4E36FD}"/>
                  </a:ext>
                </a:extLst>
              </p14:cNvPr>
              <p14:cNvContentPartPr/>
              <p14:nvPr/>
            </p14:nvContentPartPr>
            <p14:xfrm>
              <a:off x="520942" y="6330825"/>
              <a:ext cx="5176440" cy="54720"/>
            </p14:xfrm>
          </p:contentPart>
        </mc:Choice>
        <mc:Fallback xmlns="">
          <p:pic>
            <p:nvPicPr>
              <p:cNvPr id="31" name="Ink 30">
                <a:extLst>
                  <a:ext uri="{FF2B5EF4-FFF2-40B4-BE49-F238E27FC236}">
                    <a16:creationId xmlns:a16="http://schemas.microsoft.com/office/drawing/2014/main" id="{139D846A-A465-29E4-7FF3-06962D4E36FD}"/>
                  </a:ext>
                </a:extLst>
              </p:cNvPr>
              <p:cNvPicPr/>
              <p:nvPr/>
            </p:nvPicPr>
            <p:blipFill>
              <a:blip r:embed="rId23"/>
              <a:stretch>
                <a:fillRect/>
              </a:stretch>
            </p:blipFill>
            <p:spPr>
              <a:xfrm>
                <a:off x="484942" y="6259185"/>
                <a:ext cx="5248080" cy="1983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3" name="Ink 32">
                <a:extLst>
                  <a:ext uri="{FF2B5EF4-FFF2-40B4-BE49-F238E27FC236}">
                    <a16:creationId xmlns:a16="http://schemas.microsoft.com/office/drawing/2014/main" id="{75EA4E41-6906-C131-EAAB-22C4FAF30F41}"/>
                  </a:ext>
                </a:extLst>
              </p14:cNvPr>
              <p14:cNvContentPartPr/>
              <p14:nvPr/>
            </p14:nvContentPartPr>
            <p14:xfrm>
              <a:off x="5706742" y="4856985"/>
              <a:ext cx="50400" cy="1476000"/>
            </p14:xfrm>
          </p:contentPart>
        </mc:Choice>
        <mc:Fallback xmlns="">
          <p:pic>
            <p:nvPicPr>
              <p:cNvPr id="33" name="Ink 32">
                <a:extLst>
                  <a:ext uri="{FF2B5EF4-FFF2-40B4-BE49-F238E27FC236}">
                    <a16:creationId xmlns:a16="http://schemas.microsoft.com/office/drawing/2014/main" id="{75EA4E41-6906-C131-EAAB-22C4FAF30F41}"/>
                  </a:ext>
                </a:extLst>
              </p:cNvPr>
              <p:cNvPicPr/>
              <p:nvPr/>
            </p:nvPicPr>
            <p:blipFill>
              <a:blip r:embed="rId25"/>
              <a:stretch>
                <a:fillRect/>
              </a:stretch>
            </p:blipFill>
            <p:spPr>
              <a:xfrm>
                <a:off x="5671102" y="4784985"/>
                <a:ext cx="122040" cy="16196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5" name="Ink 34">
                <a:extLst>
                  <a:ext uri="{FF2B5EF4-FFF2-40B4-BE49-F238E27FC236}">
                    <a16:creationId xmlns:a16="http://schemas.microsoft.com/office/drawing/2014/main" id="{A7B19692-40DB-B8CB-278E-31B13E97B058}"/>
                  </a:ext>
                </a:extLst>
              </p14:cNvPr>
              <p14:cNvContentPartPr/>
              <p14:nvPr/>
            </p14:nvContentPartPr>
            <p14:xfrm>
              <a:off x="549382" y="4793265"/>
              <a:ext cx="5261400" cy="89640"/>
            </p14:xfrm>
          </p:contentPart>
        </mc:Choice>
        <mc:Fallback xmlns="">
          <p:pic>
            <p:nvPicPr>
              <p:cNvPr id="35" name="Ink 34">
                <a:extLst>
                  <a:ext uri="{FF2B5EF4-FFF2-40B4-BE49-F238E27FC236}">
                    <a16:creationId xmlns:a16="http://schemas.microsoft.com/office/drawing/2014/main" id="{A7B19692-40DB-B8CB-278E-31B13E97B058}"/>
                  </a:ext>
                </a:extLst>
              </p:cNvPr>
              <p:cNvPicPr/>
              <p:nvPr/>
            </p:nvPicPr>
            <p:blipFill>
              <a:blip r:embed="rId27"/>
              <a:stretch>
                <a:fillRect/>
              </a:stretch>
            </p:blipFill>
            <p:spPr>
              <a:xfrm>
                <a:off x="513382" y="4721265"/>
                <a:ext cx="5333040" cy="233280"/>
              </a:xfrm>
              <a:prstGeom prst="rect">
                <a:avLst/>
              </a:prstGeom>
            </p:spPr>
          </p:pic>
        </mc:Fallback>
      </mc:AlternateContent>
    </p:spTree>
    <p:extLst>
      <p:ext uri="{BB962C8B-B14F-4D97-AF65-F5344CB8AC3E}">
        <p14:creationId xmlns:p14="http://schemas.microsoft.com/office/powerpoint/2010/main" val="1014633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EE3FF"/>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8BD8BF-D3C2-E666-EFCD-CEC84680401D}"/>
              </a:ext>
            </a:extLst>
          </p:cNvPr>
          <p:cNvPicPr>
            <a:picLocks noChangeAspect="1"/>
          </p:cNvPicPr>
          <p:nvPr/>
        </p:nvPicPr>
        <p:blipFill rotWithShape="1">
          <a:blip r:embed="rId2"/>
          <a:srcRect t="4534" b="2067"/>
          <a:stretch/>
        </p:blipFill>
        <p:spPr>
          <a:xfrm>
            <a:off x="806910" y="271718"/>
            <a:ext cx="3610015" cy="3671752"/>
          </a:xfrm>
          <a:prstGeom prst="ellipse">
            <a:avLst/>
          </a:prstGeom>
        </p:spPr>
      </p:pic>
      <p:sp>
        <p:nvSpPr>
          <p:cNvPr id="6" name="TextBox 5">
            <a:extLst>
              <a:ext uri="{FF2B5EF4-FFF2-40B4-BE49-F238E27FC236}">
                <a16:creationId xmlns:a16="http://schemas.microsoft.com/office/drawing/2014/main" id="{95EA6B55-1F0F-08CA-3065-B9F1E850A4CD}"/>
              </a:ext>
            </a:extLst>
          </p:cNvPr>
          <p:cNvSpPr txBox="1"/>
          <p:nvPr/>
        </p:nvSpPr>
        <p:spPr>
          <a:xfrm>
            <a:off x="557213" y="557212"/>
            <a:ext cx="6951903" cy="584775"/>
          </a:xfrm>
          <a:prstGeom prst="rect">
            <a:avLst/>
          </a:prstGeom>
          <a:noFill/>
        </p:spPr>
        <p:txBody>
          <a:bodyPr wrap="none" rtlCol="0">
            <a:spAutoFit/>
          </a:bodyPr>
          <a:lstStyle/>
          <a:p>
            <a:r>
              <a:rPr lang="en-US" sz="3200" dirty="0">
                <a:highlight>
                  <a:srgbClr val="FF8AD8"/>
                </a:highlight>
                <a:latin typeface="Cooper Black" panose="0208090404030B020404" pitchFamily="18" charset="77"/>
              </a:rPr>
              <a:t>Associate Professor Dave Carter </a:t>
            </a:r>
          </a:p>
        </p:txBody>
      </p:sp>
      <p:sp>
        <p:nvSpPr>
          <p:cNvPr id="7" name="TextBox 6">
            <a:extLst>
              <a:ext uri="{FF2B5EF4-FFF2-40B4-BE49-F238E27FC236}">
                <a16:creationId xmlns:a16="http://schemas.microsoft.com/office/drawing/2014/main" id="{ADA34C0B-BFCF-8B05-92F7-7845048C5201}"/>
              </a:ext>
            </a:extLst>
          </p:cNvPr>
          <p:cNvSpPr txBox="1"/>
          <p:nvPr/>
        </p:nvSpPr>
        <p:spPr>
          <a:xfrm>
            <a:off x="557213" y="1141987"/>
            <a:ext cx="9735294" cy="369332"/>
          </a:xfrm>
          <a:prstGeom prst="rect">
            <a:avLst/>
          </a:prstGeom>
          <a:noFill/>
        </p:spPr>
        <p:txBody>
          <a:bodyPr wrap="none" rtlCol="0">
            <a:spAutoFit/>
          </a:bodyPr>
          <a:lstStyle/>
          <a:p>
            <a:r>
              <a:rPr lang="en-US" dirty="0">
                <a:highlight>
                  <a:srgbClr val="FF8AD8"/>
                </a:highlight>
                <a:latin typeface="Cooper Black" panose="0208090404030B020404" pitchFamily="18" charset="77"/>
              </a:rPr>
              <a:t>Music Industry, </a:t>
            </a:r>
            <a:r>
              <a:rPr lang="en-US" dirty="0" err="1">
                <a:highlight>
                  <a:srgbClr val="FF8AD8"/>
                </a:highlight>
                <a:latin typeface="Cooper Black" panose="0208090404030B020404" pitchFamily="18" charset="77"/>
              </a:rPr>
              <a:t>Te</a:t>
            </a:r>
            <a:r>
              <a:rPr lang="en-US" dirty="0">
                <a:highlight>
                  <a:srgbClr val="FF8AD8"/>
                </a:highlight>
                <a:latin typeface="Cooper Black" panose="0208090404030B020404" pitchFamily="18" charset="77"/>
              </a:rPr>
              <a:t> </a:t>
            </a:r>
            <a:r>
              <a:rPr lang="en-US" dirty="0" err="1">
                <a:highlight>
                  <a:srgbClr val="FF8AD8"/>
                </a:highlight>
                <a:latin typeface="Cooper Black" panose="0208090404030B020404" pitchFamily="18" charset="77"/>
              </a:rPr>
              <a:t>Rewa</a:t>
            </a:r>
            <a:r>
              <a:rPr lang="en-US" dirty="0">
                <a:highlight>
                  <a:srgbClr val="FF8AD8"/>
                </a:highlight>
                <a:latin typeface="Cooper Black" panose="0208090404030B020404" pitchFamily="18" charset="77"/>
              </a:rPr>
              <a:t> o </a:t>
            </a:r>
            <a:r>
              <a:rPr lang="en-US" dirty="0" err="1">
                <a:highlight>
                  <a:srgbClr val="FF8AD8"/>
                </a:highlight>
                <a:latin typeface="Cooper Black" panose="0208090404030B020404" pitchFamily="18" charset="77"/>
              </a:rPr>
              <a:t>Puanga</a:t>
            </a:r>
            <a:r>
              <a:rPr lang="en-US" dirty="0">
                <a:highlight>
                  <a:srgbClr val="FF8AD8"/>
                </a:highlight>
                <a:latin typeface="Cooper Black" panose="0208090404030B020404" pitchFamily="18" charset="77"/>
              </a:rPr>
              <a:t> School of Music and Creative Media Production</a:t>
            </a:r>
          </a:p>
        </p:txBody>
      </p:sp>
      <p:pic>
        <p:nvPicPr>
          <p:cNvPr id="3" name="Picture 2" descr="A person smiling at the camera&#10;&#10;Description automatically generated">
            <a:extLst>
              <a:ext uri="{FF2B5EF4-FFF2-40B4-BE49-F238E27FC236}">
                <a16:creationId xmlns:a16="http://schemas.microsoft.com/office/drawing/2014/main" id="{F02E4D87-3E56-B64C-E017-E351BE1A1004}"/>
              </a:ext>
            </a:extLst>
          </p:cNvPr>
          <p:cNvPicPr>
            <a:picLocks noChangeAspect="1"/>
          </p:cNvPicPr>
          <p:nvPr/>
        </p:nvPicPr>
        <p:blipFill>
          <a:blip r:embed="rId3">
            <a:grayscl/>
          </a:blip>
          <a:stretch>
            <a:fillRect/>
          </a:stretch>
        </p:blipFill>
        <p:spPr>
          <a:xfrm>
            <a:off x="8044575" y="2754690"/>
            <a:ext cx="3610015" cy="3610015"/>
          </a:xfrm>
          <a:prstGeom prst="ellipse">
            <a:avLst/>
          </a:prstGeom>
        </p:spPr>
      </p:pic>
      <p:sp>
        <p:nvSpPr>
          <p:cNvPr id="8" name="TextBox 7">
            <a:extLst>
              <a:ext uri="{FF2B5EF4-FFF2-40B4-BE49-F238E27FC236}">
                <a16:creationId xmlns:a16="http://schemas.microsoft.com/office/drawing/2014/main" id="{A6561940-D29B-0279-36A1-D3DF57A4EB61}"/>
              </a:ext>
            </a:extLst>
          </p:cNvPr>
          <p:cNvSpPr txBox="1"/>
          <p:nvPr/>
        </p:nvSpPr>
        <p:spPr>
          <a:xfrm>
            <a:off x="7739063" y="4910137"/>
            <a:ext cx="4092211" cy="584775"/>
          </a:xfrm>
          <a:prstGeom prst="rect">
            <a:avLst/>
          </a:prstGeom>
          <a:noFill/>
        </p:spPr>
        <p:txBody>
          <a:bodyPr wrap="none" rtlCol="0">
            <a:spAutoFit/>
          </a:bodyPr>
          <a:lstStyle/>
          <a:p>
            <a:r>
              <a:rPr lang="en-US" sz="3200" dirty="0">
                <a:highlight>
                  <a:srgbClr val="FF8AD8"/>
                </a:highlight>
                <a:latin typeface="Cooper Black" panose="0208090404030B020404" pitchFamily="18" charset="77"/>
              </a:rPr>
              <a:t>Dr Catherine Hoad</a:t>
            </a:r>
          </a:p>
        </p:txBody>
      </p:sp>
      <p:sp>
        <p:nvSpPr>
          <p:cNvPr id="9" name="TextBox 8">
            <a:extLst>
              <a:ext uri="{FF2B5EF4-FFF2-40B4-BE49-F238E27FC236}">
                <a16:creationId xmlns:a16="http://schemas.microsoft.com/office/drawing/2014/main" id="{C5009443-D6C3-D4DF-EC7B-3137C2782067}"/>
              </a:ext>
            </a:extLst>
          </p:cNvPr>
          <p:cNvSpPr txBox="1"/>
          <p:nvPr/>
        </p:nvSpPr>
        <p:spPr>
          <a:xfrm>
            <a:off x="2095981" y="5494912"/>
            <a:ext cx="9735294" cy="369332"/>
          </a:xfrm>
          <a:prstGeom prst="rect">
            <a:avLst/>
          </a:prstGeom>
          <a:noFill/>
        </p:spPr>
        <p:txBody>
          <a:bodyPr wrap="square" rtlCol="0">
            <a:spAutoFit/>
          </a:bodyPr>
          <a:lstStyle/>
          <a:p>
            <a:r>
              <a:rPr lang="en-US" dirty="0">
                <a:highlight>
                  <a:srgbClr val="FF8AD8"/>
                </a:highlight>
                <a:latin typeface="Cooper Black" panose="0208090404030B020404" pitchFamily="18" charset="77"/>
              </a:rPr>
              <a:t>Critical Studies, </a:t>
            </a:r>
            <a:r>
              <a:rPr lang="en-US" dirty="0" err="1">
                <a:highlight>
                  <a:srgbClr val="FF8AD8"/>
                </a:highlight>
                <a:latin typeface="Cooper Black" panose="0208090404030B020404" pitchFamily="18" charset="77"/>
              </a:rPr>
              <a:t>Te</a:t>
            </a:r>
            <a:r>
              <a:rPr lang="en-US" dirty="0">
                <a:highlight>
                  <a:srgbClr val="FF8AD8"/>
                </a:highlight>
                <a:latin typeface="Cooper Black" panose="0208090404030B020404" pitchFamily="18" charset="77"/>
              </a:rPr>
              <a:t> </a:t>
            </a:r>
            <a:r>
              <a:rPr lang="en-US" dirty="0" err="1">
                <a:highlight>
                  <a:srgbClr val="FF8AD8"/>
                </a:highlight>
                <a:latin typeface="Cooper Black" panose="0208090404030B020404" pitchFamily="18" charset="77"/>
              </a:rPr>
              <a:t>Rewa</a:t>
            </a:r>
            <a:r>
              <a:rPr lang="en-US" dirty="0">
                <a:highlight>
                  <a:srgbClr val="FF8AD8"/>
                </a:highlight>
                <a:latin typeface="Cooper Black" panose="0208090404030B020404" pitchFamily="18" charset="77"/>
              </a:rPr>
              <a:t> o </a:t>
            </a:r>
            <a:r>
              <a:rPr lang="en-US" dirty="0" err="1">
                <a:highlight>
                  <a:srgbClr val="FF8AD8"/>
                </a:highlight>
                <a:latin typeface="Cooper Black" panose="0208090404030B020404" pitchFamily="18" charset="77"/>
              </a:rPr>
              <a:t>Puanga</a:t>
            </a:r>
            <a:r>
              <a:rPr lang="en-US" dirty="0">
                <a:highlight>
                  <a:srgbClr val="FF8AD8"/>
                </a:highlight>
                <a:latin typeface="Cooper Black" panose="0208090404030B020404" pitchFamily="18" charset="77"/>
              </a:rPr>
              <a:t> School of Music and Creative Media Production</a:t>
            </a:r>
          </a:p>
        </p:txBody>
      </p:sp>
    </p:spTree>
    <p:extLst>
      <p:ext uri="{BB962C8B-B14F-4D97-AF65-F5344CB8AC3E}">
        <p14:creationId xmlns:p14="http://schemas.microsoft.com/office/powerpoint/2010/main" val="3517297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AEE3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DE5CD-96EB-C5C1-3173-55B713F906FC}"/>
              </a:ext>
            </a:extLst>
          </p:cNvPr>
          <p:cNvSpPr>
            <a:spLocks noGrp="1"/>
          </p:cNvSpPr>
          <p:nvPr>
            <p:ph type="title"/>
          </p:nvPr>
        </p:nvSpPr>
        <p:spPr/>
        <p:txBody>
          <a:bodyPr/>
          <a:lstStyle/>
          <a:p>
            <a:r>
              <a:rPr lang="en-US" dirty="0">
                <a:highlight>
                  <a:srgbClr val="FF8AD8"/>
                </a:highlight>
                <a:latin typeface="Cooper Black" panose="0208090404030B020404" pitchFamily="18" charset="77"/>
              </a:rPr>
              <a:t>COVID-19 also happened </a:t>
            </a:r>
          </a:p>
        </p:txBody>
      </p:sp>
      <p:sp>
        <p:nvSpPr>
          <p:cNvPr id="3" name="Content Placeholder 2">
            <a:extLst>
              <a:ext uri="{FF2B5EF4-FFF2-40B4-BE49-F238E27FC236}">
                <a16:creationId xmlns:a16="http://schemas.microsoft.com/office/drawing/2014/main" id="{4CBEA85C-0D6B-889E-9646-423213459B86}"/>
              </a:ext>
            </a:extLst>
          </p:cNvPr>
          <p:cNvSpPr>
            <a:spLocks noGrp="1"/>
          </p:cNvSpPr>
          <p:nvPr>
            <p:ph idx="1"/>
          </p:nvPr>
        </p:nvSpPr>
        <p:spPr>
          <a:xfrm>
            <a:off x="10629899" y="5472112"/>
            <a:ext cx="1023937" cy="719138"/>
          </a:xfrm>
        </p:spPr>
        <p:txBody>
          <a:bodyPr>
            <a:normAutofit fontScale="92500"/>
          </a:bodyPr>
          <a:lstStyle/>
          <a:p>
            <a:pPr marL="0" indent="0">
              <a:buNone/>
            </a:pPr>
            <a:r>
              <a:rPr lang="en-US" dirty="0">
                <a:highlight>
                  <a:srgbClr val="FF8AD8"/>
                </a:highlight>
                <a:latin typeface="Aktiv Grotesk Medium" panose="020B0604020202020204" pitchFamily="34" charset="77"/>
              </a:rPr>
              <a:t>Yeah.</a:t>
            </a:r>
          </a:p>
        </p:txBody>
      </p:sp>
    </p:spTree>
    <p:extLst>
      <p:ext uri="{BB962C8B-B14F-4D97-AF65-F5344CB8AC3E}">
        <p14:creationId xmlns:p14="http://schemas.microsoft.com/office/powerpoint/2010/main" val="3188866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37DFF-A3DD-06FC-410D-34BD633DDEDD}"/>
              </a:ext>
            </a:extLst>
          </p:cNvPr>
          <p:cNvSpPr>
            <a:spLocks noGrp="1"/>
          </p:cNvSpPr>
          <p:nvPr>
            <p:ph type="title"/>
          </p:nvPr>
        </p:nvSpPr>
        <p:spPr>
          <a:xfrm>
            <a:off x="838200" y="2766218"/>
            <a:ext cx="10515600" cy="1325563"/>
          </a:xfrm>
        </p:spPr>
        <p:txBody>
          <a:bodyPr>
            <a:normAutofit fontScale="90000"/>
          </a:bodyPr>
          <a:lstStyle/>
          <a:p>
            <a:pPr algn="ctr"/>
            <a:r>
              <a:rPr lang="en-US" sz="4900" dirty="0">
                <a:highlight>
                  <a:srgbClr val="FF8AD8"/>
                </a:highlight>
                <a:latin typeface="Cooper Black" panose="0208090404030B020404" pitchFamily="18" charset="77"/>
              </a:rPr>
              <a:t>COVID-19’s impact on Aotearoa’s music industry</a:t>
            </a:r>
            <a:br>
              <a:rPr lang="en-US" sz="3200" dirty="0">
                <a:highlight>
                  <a:srgbClr val="FF8AD8"/>
                </a:highlight>
                <a:latin typeface="Cooper Black" panose="0208090404030B020404" pitchFamily="18" charset="77"/>
              </a:rPr>
            </a:br>
            <a:br>
              <a:rPr lang="en-US" sz="3200" dirty="0">
                <a:highlight>
                  <a:srgbClr val="FF8AD8"/>
                </a:highlight>
                <a:latin typeface="Aharoni" panose="02010803020104030203" pitchFamily="2" charset="-79"/>
                <a:cs typeface="Aharoni" panose="02010803020104030203" pitchFamily="2" charset="-79"/>
              </a:rPr>
            </a:br>
            <a:r>
              <a:rPr lang="en-US" sz="2200" dirty="0">
                <a:latin typeface="Aharoni" panose="02010803020104030203" pitchFamily="2" charset="-79"/>
                <a:cs typeface="Aharoni" panose="02010803020104030203" pitchFamily="2" charset="-79"/>
              </a:rPr>
              <a:t>(pretty huge)</a:t>
            </a:r>
            <a:br>
              <a:rPr lang="en-US" sz="2200" dirty="0">
                <a:latin typeface="Aharoni" panose="02010803020104030203" pitchFamily="2" charset="-79"/>
                <a:cs typeface="Aharoni" panose="02010803020104030203" pitchFamily="2" charset="-79"/>
              </a:rPr>
            </a:br>
            <a:br>
              <a:rPr lang="en-US" sz="2200" dirty="0">
                <a:latin typeface="Aharoni" panose="02010803020104030203" pitchFamily="2" charset="-79"/>
                <a:cs typeface="Aharoni" panose="02010803020104030203" pitchFamily="2" charset="-79"/>
              </a:rPr>
            </a:br>
            <a:r>
              <a:rPr lang="en-US" sz="2200" dirty="0">
                <a:latin typeface="Aharoni" panose="02010803020104030203" pitchFamily="2" charset="-79"/>
                <a:cs typeface="Aharoni" panose="02010803020104030203" pitchFamily="2" charset="-79"/>
              </a:rPr>
              <a:t>(goes without saying)</a:t>
            </a:r>
            <a:endParaRPr lang="en-US" sz="32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532370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FE290-1C0B-B715-6F2B-0A06A114B80B}"/>
              </a:ext>
            </a:extLst>
          </p:cNvPr>
          <p:cNvSpPr>
            <a:spLocks noGrp="1"/>
          </p:cNvSpPr>
          <p:nvPr>
            <p:ph type="title"/>
          </p:nvPr>
        </p:nvSpPr>
        <p:spPr/>
        <p:txBody>
          <a:bodyPr>
            <a:normAutofit/>
          </a:bodyPr>
          <a:lstStyle/>
          <a:p>
            <a:r>
              <a:rPr lang="en-US" sz="3600" dirty="0" err="1">
                <a:highlight>
                  <a:srgbClr val="FF8AD8"/>
                </a:highlight>
                <a:latin typeface="Cooper Black" panose="0208090404030B020404" pitchFamily="18" charset="77"/>
              </a:rPr>
              <a:t>Te</a:t>
            </a:r>
            <a:r>
              <a:rPr lang="en-US" sz="3600" dirty="0">
                <a:highlight>
                  <a:srgbClr val="FF8AD8"/>
                </a:highlight>
                <a:latin typeface="Cooper Black" panose="0208090404030B020404" pitchFamily="18" charset="77"/>
              </a:rPr>
              <a:t> </a:t>
            </a:r>
            <a:r>
              <a:rPr lang="en-US" sz="3600" dirty="0" err="1">
                <a:highlight>
                  <a:srgbClr val="FF8AD8"/>
                </a:highlight>
                <a:latin typeface="Cooper Black" panose="0208090404030B020404" pitchFamily="18" charset="77"/>
              </a:rPr>
              <a:t>Urungi</a:t>
            </a:r>
            <a:r>
              <a:rPr lang="en-US" sz="3600" dirty="0">
                <a:highlight>
                  <a:srgbClr val="FF8AD8"/>
                </a:highlight>
                <a:latin typeface="Cooper Black" panose="0208090404030B020404" pitchFamily="18" charset="77"/>
              </a:rPr>
              <a:t>: Cultural Sector Innovation Fund</a:t>
            </a:r>
          </a:p>
        </p:txBody>
      </p:sp>
      <p:sp>
        <p:nvSpPr>
          <p:cNvPr id="3" name="Content Placeholder 2">
            <a:extLst>
              <a:ext uri="{FF2B5EF4-FFF2-40B4-BE49-F238E27FC236}">
                <a16:creationId xmlns:a16="http://schemas.microsoft.com/office/drawing/2014/main" id="{C6003DE4-BD8B-1C0F-D858-22B3B65E5C63}"/>
              </a:ext>
            </a:extLst>
          </p:cNvPr>
          <p:cNvSpPr>
            <a:spLocks noGrp="1"/>
          </p:cNvSpPr>
          <p:nvPr>
            <p:ph idx="1"/>
          </p:nvPr>
        </p:nvSpPr>
        <p:spPr>
          <a:xfrm>
            <a:off x="762000" y="1690688"/>
            <a:ext cx="10515600" cy="4351338"/>
          </a:xfrm>
        </p:spPr>
        <p:txBody>
          <a:bodyPr>
            <a:normAutofit fontScale="92500" lnSpcReduction="10000"/>
          </a:bodyPr>
          <a:lstStyle/>
          <a:p>
            <a:pPr marL="0" indent="0">
              <a:lnSpc>
                <a:spcPct val="110000"/>
              </a:lnSpc>
              <a:buNone/>
            </a:pPr>
            <a:r>
              <a:rPr lang="en-NZ" u="none" strike="noStrike" dirty="0">
                <a:effectLst/>
                <a:latin typeface="Aharoni" panose="02010803020104030203" pitchFamily="2" charset="-79"/>
                <a:cs typeface="Aharoni" panose="02010803020104030203" pitchFamily="2" charset="-79"/>
              </a:rPr>
              <a:t>‘COVID-19 presented unprecedented challenges for Aotearoa which hit the cultural sector particularly hard. As part of the COVID-19 Recovery Budget, the Government made a landmark investment to help ensure the sector not only survives – it adapts and thrives.  </a:t>
            </a:r>
          </a:p>
          <a:p>
            <a:pPr marL="0" indent="0">
              <a:lnSpc>
                <a:spcPct val="110000"/>
              </a:lnSpc>
              <a:buNone/>
            </a:pPr>
            <a:endParaRPr lang="en-NZ" dirty="0">
              <a:latin typeface="Aharoni" panose="02010803020104030203" pitchFamily="2" charset="-79"/>
              <a:cs typeface="Aharoni" panose="02010803020104030203" pitchFamily="2" charset="-79"/>
            </a:endParaRPr>
          </a:p>
          <a:p>
            <a:pPr marL="0" indent="0">
              <a:lnSpc>
                <a:spcPct val="110000"/>
              </a:lnSpc>
              <a:buNone/>
            </a:pPr>
            <a:r>
              <a:rPr lang="en-NZ" dirty="0">
                <a:latin typeface="Aharoni" panose="02010803020104030203" pitchFamily="2" charset="-79"/>
                <a:cs typeface="Aharoni" panose="02010803020104030203" pitchFamily="2" charset="-79"/>
              </a:rPr>
              <a:t>…</a:t>
            </a:r>
            <a:r>
              <a:rPr lang="en-NZ" u="none" strike="noStrike" dirty="0">
                <a:effectLst/>
                <a:latin typeface="Aharoni" panose="02010803020104030203" pitchFamily="2" charset="-79"/>
                <a:cs typeface="Aharoni" panose="02010803020104030203" pitchFamily="2" charset="-79"/>
              </a:rPr>
              <a:t>The Cultural Sector Innovation Fund was designed to support </a:t>
            </a:r>
            <a:r>
              <a:rPr lang="en-NZ" u="none" strike="noStrike" dirty="0">
                <a:effectLst/>
                <a:highlight>
                  <a:srgbClr val="AEE3FF"/>
                </a:highlight>
                <a:latin typeface="Aharoni" panose="02010803020104030203" pitchFamily="2" charset="-79"/>
                <a:cs typeface="Aharoni" panose="02010803020104030203" pitchFamily="2" charset="-79"/>
              </a:rPr>
              <a:t>innovative projects that improve the sustainability and resilience of the sector, provide commercial opportunities, and improve access and participation</a:t>
            </a:r>
            <a:r>
              <a:rPr lang="en-NZ" u="none" strike="noStrike" dirty="0">
                <a:effectLst/>
                <a:latin typeface="Aharoni" panose="02010803020104030203" pitchFamily="2" charset="-79"/>
                <a:cs typeface="Aharoni" panose="02010803020104030203" pitchFamily="2" charset="-79"/>
              </a:rPr>
              <a:t>’ (MCH, 2020)</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292202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0F80C7D-C15D-7C8E-0246-188FBEC2854C}"/>
              </a:ext>
            </a:extLst>
          </p:cNvPr>
          <p:cNvSpPr>
            <a:spLocks noGrp="1"/>
          </p:cNvSpPr>
          <p:nvPr>
            <p:ph sz="half" idx="1"/>
          </p:nvPr>
        </p:nvSpPr>
        <p:spPr>
          <a:xfrm>
            <a:off x="709613" y="596900"/>
            <a:ext cx="5181600" cy="4351338"/>
          </a:xfrm>
        </p:spPr>
        <p:txBody>
          <a:bodyPr>
            <a:normAutofit fontScale="92500" lnSpcReduction="10000"/>
          </a:bodyPr>
          <a:lstStyle/>
          <a:p>
            <a:pPr marL="0" indent="0">
              <a:lnSpc>
                <a:spcPct val="110000"/>
              </a:lnSpc>
              <a:buNone/>
            </a:pPr>
            <a:r>
              <a:rPr lang="en-US" dirty="0">
                <a:latin typeface="Aharoni" panose="02010803020104030203" pitchFamily="2" charset="-79"/>
                <a:cs typeface="Aharoni" panose="02010803020104030203" pitchFamily="2" charset="-79"/>
              </a:rPr>
              <a:t>Aotearoa’s live music sector was often an </a:t>
            </a:r>
            <a:r>
              <a:rPr lang="en-US" dirty="0">
                <a:highlight>
                  <a:srgbClr val="FF8AD8"/>
                </a:highlight>
                <a:latin typeface="Aharoni" panose="02010803020104030203" pitchFamily="2" charset="-79"/>
                <a:cs typeface="Aharoni" panose="02010803020104030203" pitchFamily="2" charset="-79"/>
              </a:rPr>
              <a:t>exclusory and unsafe environment </a:t>
            </a:r>
            <a:r>
              <a:rPr lang="en-US" dirty="0">
                <a:latin typeface="Aharoni" panose="02010803020104030203" pitchFamily="2" charset="-79"/>
                <a:cs typeface="Aharoni" panose="02010803020104030203" pitchFamily="2" charset="-79"/>
              </a:rPr>
              <a:t>for women, gender diverse folk, people with access needs, and people of </a:t>
            </a:r>
            <a:r>
              <a:rPr lang="en-US" dirty="0" err="1">
                <a:latin typeface="Aharoni" panose="02010803020104030203" pitchFamily="2" charset="-79"/>
                <a:cs typeface="Aharoni" panose="02010803020104030203" pitchFamily="2" charset="-79"/>
              </a:rPr>
              <a:t>colour</a:t>
            </a:r>
            <a:r>
              <a:rPr lang="en-US" dirty="0">
                <a:latin typeface="Aharoni" panose="02010803020104030203" pitchFamily="2" charset="-79"/>
                <a:cs typeface="Aharoni" panose="02010803020104030203" pitchFamily="2" charset="-79"/>
              </a:rPr>
              <a:t>.</a:t>
            </a:r>
          </a:p>
        </p:txBody>
      </p:sp>
      <p:sp>
        <p:nvSpPr>
          <p:cNvPr id="6" name="Content Placeholder 5">
            <a:extLst>
              <a:ext uri="{FF2B5EF4-FFF2-40B4-BE49-F238E27FC236}">
                <a16:creationId xmlns:a16="http://schemas.microsoft.com/office/drawing/2014/main" id="{4F107614-1D09-B38A-2954-A3557BBCED0A}"/>
              </a:ext>
            </a:extLst>
          </p:cNvPr>
          <p:cNvSpPr>
            <a:spLocks noGrp="1"/>
          </p:cNvSpPr>
          <p:nvPr>
            <p:ph sz="half" idx="2"/>
          </p:nvPr>
        </p:nvSpPr>
        <p:spPr>
          <a:xfrm>
            <a:off x="6472237" y="3195638"/>
            <a:ext cx="5181600" cy="3505200"/>
          </a:xfrm>
        </p:spPr>
        <p:txBody>
          <a:bodyPr>
            <a:normAutofit fontScale="92500" lnSpcReduction="10000"/>
          </a:bodyPr>
          <a:lstStyle/>
          <a:p>
            <a:pPr marL="0" indent="0">
              <a:lnSpc>
                <a:spcPct val="110000"/>
              </a:lnSpc>
              <a:buNone/>
            </a:pPr>
            <a:r>
              <a:rPr lang="en-US" dirty="0">
                <a:latin typeface="Aharoni" panose="02010803020104030203" pitchFamily="2" charset="-79"/>
                <a:cs typeface="Aharoni" panose="02010803020104030203" pitchFamily="2" charset="-79"/>
              </a:rPr>
              <a:t>Pilot studies we did during lockdowns indicated that </a:t>
            </a:r>
            <a:r>
              <a:rPr lang="en-US" dirty="0">
                <a:highlight>
                  <a:srgbClr val="AEE3FF"/>
                </a:highlight>
                <a:latin typeface="Aharoni" panose="02010803020104030203" pitchFamily="2" charset="-79"/>
                <a:cs typeface="Aharoni" panose="02010803020104030203" pitchFamily="2" charset="-79"/>
              </a:rPr>
              <a:t>the live sector in Aotearoa was at a crisis point</a:t>
            </a:r>
            <a:r>
              <a:rPr lang="en-US" dirty="0">
                <a:latin typeface="Aharoni" panose="02010803020104030203" pitchFamily="2" charset="-79"/>
                <a:cs typeface="Aharoni" panose="02010803020104030203" pitchFamily="2" charset="-79"/>
              </a:rPr>
              <a:t> – and that lockdowns had revealed longstanding, systemic, infrastructural problems with the sustainability of the sector. </a:t>
            </a:r>
          </a:p>
        </p:txBody>
      </p:sp>
      <p:grpSp>
        <p:nvGrpSpPr>
          <p:cNvPr id="12" name="Group 11">
            <a:extLst>
              <a:ext uri="{FF2B5EF4-FFF2-40B4-BE49-F238E27FC236}">
                <a16:creationId xmlns:a16="http://schemas.microsoft.com/office/drawing/2014/main" id="{AF1FA3B5-3A8E-896E-15E3-21EC07991C76}"/>
              </a:ext>
            </a:extLst>
          </p:cNvPr>
          <p:cNvGrpSpPr/>
          <p:nvPr/>
        </p:nvGrpSpPr>
        <p:grpSpPr>
          <a:xfrm>
            <a:off x="3725349" y="2772569"/>
            <a:ext cx="2575440" cy="1918800"/>
            <a:chOff x="3710182" y="3288465"/>
            <a:chExt cx="2575440" cy="1918800"/>
          </a:xfrm>
        </p:grpSpPr>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13BC8D23-70B0-F82F-5FAD-F7665B7161B2}"/>
                    </a:ext>
                  </a:extLst>
                </p14:cNvPr>
                <p14:cNvContentPartPr/>
                <p14:nvPr/>
              </p14:nvContentPartPr>
              <p14:xfrm>
                <a:off x="3710182" y="3288465"/>
                <a:ext cx="2546640" cy="1741680"/>
              </p14:xfrm>
            </p:contentPart>
          </mc:Choice>
          <mc:Fallback xmlns="">
            <p:pic>
              <p:nvPicPr>
                <p:cNvPr id="10" name="Ink 9">
                  <a:extLst>
                    <a:ext uri="{FF2B5EF4-FFF2-40B4-BE49-F238E27FC236}">
                      <a16:creationId xmlns:a16="http://schemas.microsoft.com/office/drawing/2014/main" id="{13BC8D23-70B0-F82F-5FAD-F7665B7161B2}"/>
                    </a:ext>
                  </a:extLst>
                </p:cNvPr>
                <p:cNvPicPr/>
                <p:nvPr/>
              </p:nvPicPr>
              <p:blipFill>
                <a:blip r:embed="rId3"/>
                <a:stretch>
                  <a:fillRect/>
                </a:stretch>
              </p:blipFill>
              <p:spPr>
                <a:xfrm>
                  <a:off x="3701542" y="3279825"/>
                  <a:ext cx="2564280" cy="17593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523DBC6D-39CA-E77A-E85C-5DD08DFA61C4}"/>
                    </a:ext>
                  </a:extLst>
                </p14:cNvPr>
                <p14:cNvContentPartPr/>
                <p14:nvPr/>
              </p14:nvContentPartPr>
              <p14:xfrm>
                <a:off x="6126502" y="4874985"/>
                <a:ext cx="159120" cy="332280"/>
              </p14:xfrm>
            </p:contentPart>
          </mc:Choice>
          <mc:Fallback xmlns="">
            <p:pic>
              <p:nvPicPr>
                <p:cNvPr id="11" name="Ink 10">
                  <a:extLst>
                    <a:ext uri="{FF2B5EF4-FFF2-40B4-BE49-F238E27FC236}">
                      <a16:creationId xmlns:a16="http://schemas.microsoft.com/office/drawing/2014/main" id="{523DBC6D-39CA-E77A-E85C-5DD08DFA61C4}"/>
                    </a:ext>
                  </a:extLst>
                </p:cNvPr>
                <p:cNvPicPr/>
                <p:nvPr/>
              </p:nvPicPr>
              <p:blipFill>
                <a:blip r:embed="rId5"/>
                <a:stretch>
                  <a:fillRect/>
                </a:stretch>
              </p:blipFill>
              <p:spPr>
                <a:xfrm>
                  <a:off x="6117502" y="4865985"/>
                  <a:ext cx="176760" cy="349920"/>
                </a:xfrm>
                <a:prstGeom prst="rect">
                  <a:avLst/>
                </a:prstGeom>
              </p:spPr>
            </p:pic>
          </mc:Fallback>
        </mc:AlternateContent>
      </p:grpSp>
    </p:spTree>
    <p:extLst>
      <p:ext uri="{BB962C8B-B14F-4D97-AF65-F5344CB8AC3E}">
        <p14:creationId xmlns:p14="http://schemas.microsoft.com/office/powerpoint/2010/main" val="1735023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3B0948-B785-2881-F29E-B3E5DEBFB2BD}"/>
              </a:ext>
            </a:extLst>
          </p:cNvPr>
          <p:cNvSpPr>
            <a:spLocks noGrp="1"/>
          </p:cNvSpPr>
          <p:nvPr>
            <p:ph type="title"/>
          </p:nvPr>
        </p:nvSpPr>
        <p:spPr/>
        <p:txBody>
          <a:bodyPr>
            <a:normAutofit fontScale="90000"/>
          </a:bodyPr>
          <a:lstStyle/>
          <a:p>
            <a:pPr>
              <a:lnSpc>
                <a:spcPct val="100000"/>
              </a:lnSpc>
            </a:pPr>
            <a:r>
              <a:rPr lang="en-US" dirty="0">
                <a:highlight>
                  <a:srgbClr val="AEE3FF"/>
                </a:highlight>
                <a:latin typeface="Cooper Black" panose="0208090404030B020404" pitchFamily="18" charset="77"/>
              </a:rPr>
              <a:t>What we pitched – </a:t>
            </a:r>
            <a:br>
              <a:rPr lang="en-US" dirty="0">
                <a:highlight>
                  <a:srgbClr val="AEE3FF"/>
                </a:highlight>
                <a:latin typeface="Cooper Black" panose="0208090404030B020404" pitchFamily="18" charset="77"/>
              </a:rPr>
            </a:br>
            <a:r>
              <a:rPr lang="en-US" dirty="0">
                <a:highlight>
                  <a:srgbClr val="AEE3FF"/>
                </a:highlight>
                <a:latin typeface="Cooper Black" panose="0208090404030B020404" pitchFamily="18" charset="77"/>
              </a:rPr>
              <a:t>Aotearoa Live Music Recovery Project </a:t>
            </a:r>
          </a:p>
        </p:txBody>
      </p:sp>
      <p:pic>
        <p:nvPicPr>
          <p:cNvPr id="3" name="Picture 2" descr="A document with text on it&#10;&#10;Description automatically generated">
            <a:extLst>
              <a:ext uri="{FF2B5EF4-FFF2-40B4-BE49-F238E27FC236}">
                <a16:creationId xmlns:a16="http://schemas.microsoft.com/office/drawing/2014/main" id="{AB54BFE0-F81E-7ECB-51C9-75E4389D63EB}"/>
              </a:ext>
            </a:extLst>
          </p:cNvPr>
          <p:cNvPicPr>
            <a:picLocks noChangeAspect="1"/>
          </p:cNvPicPr>
          <p:nvPr/>
        </p:nvPicPr>
        <p:blipFill>
          <a:blip r:embed="rId3"/>
          <a:stretch>
            <a:fillRect/>
          </a:stretch>
        </p:blipFill>
        <p:spPr>
          <a:xfrm>
            <a:off x="4657724" y="1844622"/>
            <a:ext cx="7297737" cy="4919715"/>
          </a:xfrm>
          <a:prstGeom prst="rect">
            <a:avLst/>
          </a:prstGeom>
        </p:spPr>
      </p:pic>
    </p:spTree>
    <p:extLst>
      <p:ext uri="{BB962C8B-B14F-4D97-AF65-F5344CB8AC3E}">
        <p14:creationId xmlns:p14="http://schemas.microsoft.com/office/powerpoint/2010/main" val="3907930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Content Placeholder 4" descr="A screenshot of a phone&#10;&#10;Description automatically generated">
            <a:extLst>
              <a:ext uri="{FF2B5EF4-FFF2-40B4-BE49-F238E27FC236}">
                <a16:creationId xmlns:a16="http://schemas.microsoft.com/office/drawing/2014/main" id="{ECDC4533-8754-14B2-996F-0AC5B8E0EDB8}"/>
              </a:ext>
            </a:extLst>
          </p:cNvPr>
          <p:cNvPicPr>
            <a:picLocks noGrp="1" noChangeAspect="1"/>
          </p:cNvPicPr>
          <p:nvPr>
            <p:ph idx="1"/>
          </p:nvPr>
        </p:nvPicPr>
        <p:blipFill>
          <a:blip r:embed="rId2"/>
          <a:stretch>
            <a:fillRect/>
          </a:stretch>
        </p:blipFill>
        <p:spPr>
          <a:xfrm>
            <a:off x="369910" y="1952586"/>
            <a:ext cx="11452180" cy="3219488"/>
          </a:xfrm>
          <a:ln w="177800">
            <a:solidFill>
              <a:srgbClr val="FF8AD8"/>
            </a:solidFill>
          </a:ln>
        </p:spPr>
      </p:pic>
      <p:sp>
        <p:nvSpPr>
          <p:cNvPr id="2" name="Title 4">
            <a:extLst>
              <a:ext uri="{FF2B5EF4-FFF2-40B4-BE49-F238E27FC236}">
                <a16:creationId xmlns:a16="http://schemas.microsoft.com/office/drawing/2014/main" id="{A8DFD25F-D096-C354-B7FF-488BF6C93DCE}"/>
              </a:ext>
            </a:extLst>
          </p:cNvPr>
          <p:cNvSpPr>
            <a:spLocks noGrp="1"/>
          </p:cNvSpPr>
          <p:nvPr>
            <p:ph type="title"/>
          </p:nvPr>
        </p:nvSpPr>
        <p:spPr>
          <a:xfrm>
            <a:off x="838200" y="365125"/>
            <a:ext cx="10515600" cy="1325563"/>
          </a:xfrm>
        </p:spPr>
        <p:txBody>
          <a:bodyPr/>
          <a:lstStyle/>
          <a:p>
            <a:r>
              <a:rPr lang="en-US" dirty="0">
                <a:highlight>
                  <a:srgbClr val="AEE3FF"/>
                </a:highlight>
                <a:latin typeface="Cooper Black" panose="0208090404030B020404" pitchFamily="18" charset="77"/>
              </a:rPr>
              <a:t>What we got</a:t>
            </a:r>
          </a:p>
        </p:txBody>
      </p:sp>
    </p:spTree>
    <p:extLst>
      <p:ext uri="{BB962C8B-B14F-4D97-AF65-F5344CB8AC3E}">
        <p14:creationId xmlns:p14="http://schemas.microsoft.com/office/powerpoint/2010/main" val="277282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69940-353D-CF27-0698-91DF18174B87}"/>
              </a:ext>
            </a:extLst>
          </p:cNvPr>
          <p:cNvSpPr>
            <a:spLocks noGrp="1"/>
          </p:cNvSpPr>
          <p:nvPr>
            <p:ph type="title"/>
          </p:nvPr>
        </p:nvSpPr>
        <p:spPr/>
        <p:txBody>
          <a:bodyPr/>
          <a:lstStyle/>
          <a:p>
            <a:r>
              <a:rPr lang="en-US" dirty="0">
                <a:highlight>
                  <a:srgbClr val="FF8AD8"/>
                </a:highlight>
                <a:latin typeface="Cooper Black" panose="0208090404030B020404" pitchFamily="18" charset="77"/>
              </a:rPr>
              <a:t>How it works </a:t>
            </a:r>
          </a:p>
        </p:txBody>
      </p:sp>
      <p:sp>
        <p:nvSpPr>
          <p:cNvPr id="3" name="Content Placeholder 2">
            <a:extLst>
              <a:ext uri="{FF2B5EF4-FFF2-40B4-BE49-F238E27FC236}">
                <a16:creationId xmlns:a16="http://schemas.microsoft.com/office/drawing/2014/main" id="{071CD35B-A5C1-13E1-272A-D39380AD8E61}"/>
              </a:ext>
            </a:extLst>
          </p:cNvPr>
          <p:cNvSpPr>
            <a:spLocks noGrp="1"/>
          </p:cNvSpPr>
          <p:nvPr>
            <p:ph idx="1"/>
          </p:nvPr>
        </p:nvSpPr>
        <p:spPr>
          <a:xfrm>
            <a:off x="838200" y="1825625"/>
            <a:ext cx="10515600" cy="4667250"/>
          </a:xfrm>
        </p:spPr>
        <p:txBody>
          <a:bodyPr>
            <a:normAutofit fontScale="92500"/>
          </a:bodyPr>
          <a:lstStyle/>
          <a:p>
            <a:pPr marL="0" indent="0">
              <a:lnSpc>
                <a:spcPct val="100000"/>
              </a:lnSpc>
              <a:buNone/>
            </a:pPr>
            <a:r>
              <a:rPr lang="en-US" sz="2200" dirty="0">
                <a:highlight>
                  <a:srgbClr val="AEE3FF"/>
                </a:highlight>
                <a:latin typeface="Aharoni" panose="02010803020104030203" pitchFamily="2" charset="-79"/>
                <a:cs typeface="Aharoni" panose="02010803020104030203" pitchFamily="2" charset="-79"/>
              </a:rPr>
              <a:t>Eligibility: </a:t>
            </a:r>
            <a:r>
              <a:rPr lang="en-US" sz="2200" dirty="0">
                <a:latin typeface="Aharoni" panose="02010803020104030203" pitchFamily="2" charset="-79"/>
                <a:cs typeface="Aharoni" panose="02010803020104030203" pitchFamily="2" charset="-79"/>
              </a:rPr>
              <a:t>Primary purpose, independently owned, small-to-medium (&lt;500 pax) music venues, programming original music at least 3 nights a week. </a:t>
            </a:r>
            <a:br>
              <a:rPr lang="en-US" sz="2200" dirty="0">
                <a:latin typeface="Aharoni" panose="02010803020104030203" pitchFamily="2" charset="-79"/>
                <a:cs typeface="Aharoni" panose="02010803020104030203" pitchFamily="2" charset="-79"/>
              </a:rPr>
            </a:br>
            <a:endParaRPr lang="en-US" sz="2200" dirty="0">
              <a:latin typeface="Aharoni" panose="02010803020104030203" pitchFamily="2" charset="-79"/>
              <a:cs typeface="Aharoni" panose="02010803020104030203" pitchFamily="2" charset="-79"/>
            </a:endParaRPr>
          </a:p>
          <a:p>
            <a:pPr marL="0" indent="0">
              <a:buNone/>
            </a:pPr>
            <a:r>
              <a:rPr lang="en-US" sz="2200" dirty="0">
                <a:highlight>
                  <a:srgbClr val="AEE3FF"/>
                </a:highlight>
                <a:latin typeface="Aharoni" panose="02010803020104030203" pitchFamily="2" charset="-79"/>
                <a:cs typeface="Aharoni" panose="02010803020104030203" pitchFamily="2" charset="-79"/>
              </a:rPr>
              <a:t>Scope: </a:t>
            </a:r>
            <a:r>
              <a:rPr lang="en-US" sz="2200" dirty="0">
                <a:latin typeface="Aharoni" panose="02010803020104030203" pitchFamily="2" charset="-79"/>
                <a:cs typeface="Aharoni" panose="02010803020104030203" pitchFamily="2" charset="-79"/>
              </a:rPr>
              <a:t>18 small-to-medium music venues across the country receive stimulus funding in 6-monthly rounds, to support at least one night a week of diverse programming.</a:t>
            </a:r>
            <a:br>
              <a:rPr lang="en-US" sz="2200" dirty="0">
                <a:latin typeface="Aharoni" panose="02010803020104030203" pitchFamily="2" charset="-79"/>
                <a:cs typeface="Aharoni" panose="02010803020104030203" pitchFamily="2" charset="-79"/>
              </a:rPr>
            </a:br>
            <a:endParaRPr lang="en-US" sz="2200" dirty="0">
              <a:latin typeface="Aharoni" panose="02010803020104030203" pitchFamily="2" charset="-79"/>
              <a:cs typeface="Aharoni" panose="02010803020104030203" pitchFamily="2" charset="-79"/>
            </a:endParaRPr>
          </a:p>
          <a:p>
            <a:pPr marL="0" indent="0">
              <a:buNone/>
            </a:pPr>
            <a:r>
              <a:rPr lang="en-US" sz="2200" dirty="0">
                <a:highlight>
                  <a:srgbClr val="AEE3FF"/>
                </a:highlight>
                <a:latin typeface="Aharoni" panose="02010803020104030203" pitchFamily="2" charset="-79"/>
                <a:cs typeface="Aharoni" panose="02010803020104030203" pitchFamily="2" charset="-79"/>
              </a:rPr>
              <a:t>Personnel: </a:t>
            </a:r>
            <a:r>
              <a:rPr lang="en-US" sz="2200" dirty="0">
                <a:latin typeface="Aharoni" panose="02010803020104030203" pitchFamily="2" charset="-79"/>
                <a:cs typeface="Aharoni" panose="02010803020104030203" pitchFamily="2" charset="-79"/>
              </a:rPr>
              <a:t>A project manager, subcontracted through Our Venues, has established a central advocacy point for the venues sector. </a:t>
            </a:r>
            <a:br>
              <a:rPr lang="en-US" sz="2200" dirty="0">
                <a:latin typeface="Aharoni" panose="02010803020104030203" pitchFamily="2" charset="-79"/>
                <a:cs typeface="Aharoni" panose="02010803020104030203" pitchFamily="2" charset="-79"/>
              </a:rPr>
            </a:br>
            <a:endParaRPr lang="en-US" sz="2200" dirty="0">
              <a:latin typeface="Aharoni" panose="02010803020104030203" pitchFamily="2" charset="-79"/>
              <a:cs typeface="Aharoni" panose="02010803020104030203" pitchFamily="2" charset="-79"/>
            </a:endParaRPr>
          </a:p>
          <a:p>
            <a:pPr marL="0" indent="0">
              <a:buNone/>
            </a:pPr>
            <a:r>
              <a:rPr lang="en-US" sz="2200" dirty="0">
                <a:highlight>
                  <a:srgbClr val="AEE3FF"/>
                </a:highlight>
                <a:latin typeface="Aharoni" panose="02010803020104030203" pitchFamily="2" charset="-79"/>
                <a:cs typeface="Aharoni" panose="02010803020104030203" pitchFamily="2" charset="-79"/>
              </a:rPr>
              <a:t>Reporting: </a:t>
            </a:r>
            <a:r>
              <a:rPr lang="en-US" sz="2200" dirty="0">
                <a:latin typeface="Aharoni" panose="02010803020104030203" pitchFamily="2" charset="-79"/>
                <a:cs typeface="Aharoni" panose="02010803020104030203" pitchFamily="2" charset="-79"/>
              </a:rPr>
              <a:t>Venues work with the project manager to plan, make connections with communities, and report on their outcomes at the end of every 6 months. </a:t>
            </a:r>
            <a:br>
              <a:rPr lang="en-US" sz="2200" dirty="0">
                <a:latin typeface="Aharoni" panose="02010803020104030203" pitchFamily="2" charset="-79"/>
                <a:cs typeface="Aharoni" panose="02010803020104030203" pitchFamily="2" charset="-79"/>
              </a:rPr>
            </a:br>
            <a:endParaRPr lang="en-US" sz="2200" dirty="0">
              <a:latin typeface="Aharoni" panose="02010803020104030203" pitchFamily="2" charset="-79"/>
              <a:cs typeface="Aharoni" panose="02010803020104030203" pitchFamily="2" charset="-79"/>
            </a:endParaRPr>
          </a:p>
          <a:p>
            <a:pPr marL="0" indent="0">
              <a:buNone/>
            </a:pPr>
            <a:r>
              <a:rPr lang="en-US" sz="2200" dirty="0">
                <a:highlight>
                  <a:srgbClr val="AEE3FF"/>
                </a:highlight>
                <a:latin typeface="Aharoni" panose="02010803020104030203" pitchFamily="2" charset="-79"/>
                <a:cs typeface="Aharoni" panose="02010803020104030203" pitchFamily="2" charset="-79"/>
              </a:rPr>
              <a:t>Outcomes: </a:t>
            </a:r>
            <a:r>
              <a:rPr lang="en-US" sz="2200" dirty="0">
                <a:latin typeface="Aharoni" panose="02010803020104030203" pitchFamily="2" charset="-79"/>
                <a:cs typeface="Aharoni" panose="02010803020104030203" pitchFamily="2" charset="-79"/>
              </a:rPr>
              <a:t>Reporting is reviewed by a group of sector experts representing different industry bodies and communities. </a:t>
            </a:r>
          </a:p>
        </p:txBody>
      </p:sp>
    </p:spTree>
    <p:extLst>
      <p:ext uri="{BB962C8B-B14F-4D97-AF65-F5344CB8AC3E}">
        <p14:creationId xmlns:p14="http://schemas.microsoft.com/office/powerpoint/2010/main" val="2092340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16C56-6AEC-7481-9932-8BDF0B607429}"/>
              </a:ext>
            </a:extLst>
          </p:cNvPr>
          <p:cNvSpPr>
            <a:spLocks noGrp="1"/>
          </p:cNvSpPr>
          <p:nvPr>
            <p:ph type="title"/>
          </p:nvPr>
        </p:nvSpPr>
        <p:spPr>
          <a:xfrm>
            <a:off x="6096001" y="560387"/>
            <a:ext cx="5047502" cy="1325563"/>
          </a:xfrm>
        </p:spPr>
        <p:txBody>
          <a:bodyPr>
            <a:normAutofit/>
          </a:bodyPr>
          <a:lstStyle/>
          <a:p>
            <a:r>
              <a:rPr lang="en-US" sz="4300" dirty="0">
                <a:highlight>
                  <a:srgbClr val="FF8AD8"/>
                </a:highlight>
                <a:latin typeface="Cooper Black" panose="0208090404030B020404" pitchFamily="18" charset="77"/>
              </a:rPr>
              <a:t>Aotearoa Live Music Recovery</a:t>
            </a:r>
          </a:p>
        </p:txBody>
      </p:sp>
      <p:sp>
        <p:nvSpPr>
          <p:cNvPr id="3" name="Content Placeholder 2">
            <a:extLst>
              <a:ext uri="{FF2B5EF4-FFF2-40B4-BE49-F238E27FC236}">
                <a16:creationId xmlns:a16="http://schemas.microsoft.com/office/drawing/2014/main" id="{5CE938D6-893F-B612-AD18-4D80CDE714E6}"/>
              </a:ext>
            </a:extLst>
          </p:cNvPr>
          <p:cNvSpPr>
            <a:spLocks noGrp="1"/>
          </p:cNvSpPr>
          <p:nvPr>
            <p:ph idx="1"/>
          </p:nvPr>
        </p:nvSpPr>
        <p:spPr>
          <a:xfrm>
            <a:off x="6096000" y="1885950"/>
            <a:ext cx="5823039" cy="4972040"/>
          </a:xfrm>
        </p:spPr>
        <p:txBody>
          <a:bodyPr>
            <a:normAutofit fontScale="70000" lnSpcReduction="20000"/>
          </a:bodyPr>
          <a:lstStyle/>
          <a:p>
            <a:pPr marL="0" indent="0">
              <a:lnSpc>
                <a:spcPct val="120000"/>
              </a:lnSpc>
              <a:buNone/>
            </a:pPr>
            <a:r>
              <a:rPr lang="en-GB" sz="2800" dirty="0">
                <a:effectLst/>
                <a:latin typeface="Aharoni" panose="02010803020104030203" pitchFamily="2" charset="-79"/>
                <a:ea typeface="Calibri" panose="020F0502020204030204" pitchFamily="34" charset="0"/>
                <a:cs typeface="Aharoni" panose="02010803020104030203" pitchFamily="2" charset="-79"/>
              </a:rPr>
              <a:t>Of the shows funded </a:t>
            </a:r>
            <a:r>
              <a:rPr lang="en-GB" dirty="0">
                <a:latin typeface="Aharoni" panose="02010803020104030203" pitchFamily="2" charset="-79"/>
                <a:ea typeface="Calibri" panose="020F0502020204030204" pitchFamily="34" charset="0"/>
                <a:cs typeface="Aharoni" panose="02010803020104030203" pitchFamily="2" charset="-79"/>
              </a:rPr>
              <a:t>to June 2023</a:t>
            </a:r>
            <a:r>
              <a:rPr lang="en-GB" sz="2800" dirty="0">
                <a:effectLst/>
                <a:latin typeface="Aharoni" panose="02010803020104030203" pitchFamily="2" charset="-79"/>
                <a:ea typeface="Calibri" panose="020F0502020204030204" pitchFamily="34" charset="0"/>
                <a:cs typeface="Aharoni" panose="02010803020104030203" pitchFamily="2" charset="-79"/>
              </a:rPr>
              <a:t> of the programme - </a:t>
            </a:r>
            <a:endParaRPr lang="en-NZ" sz="2800" dirty="0">
              <a:effectLst/>
              <a:latin typeface="Aharoni" panose="02010803020104030203" pitchFamily="2" charset="-79"/>
              <a:ea typeface="Calibri" panose="020F0502020204030204" pitchFamily="34" charset="0"/>
              <a:cs typeface="Aharoni" panose="02010803020104030203" pitchFamily="2" charset="-79"/>
            </a:endParaRPr>
          </a:p>
          <a:p>
            <a:pPr marL="0" lvl="0" indent="0">
              <a:lnSpc>
                <a:spcPct val="120000"/>
              </a:lnSpc>
              <a:buNone/>
            </a:pPr>
            <a:r>
              <a:rPr lang="en-GB" sz="2800" dirty="0">
                <a:effectLst/>
                <a:highlight>
                  <a:srgbClr val="AEE3FF"/>
                </a:highlight>
                <a:latin typeface="Aharoni" panose="02010803020104030203" pitchFamily="2" charset="-79"/>
                <a:ea typeface="Calibri" panose="020F0502020204030204" pitchFamily="34" charset="0"/>
                <a:cs typeface="Aharoni" panose="02010803020104030203" pitchFamily="2" charset="-79"/>
              </a:rPr>
              <a:t>534 shows (53.8%) </a:t>
            </a:r>
            <a:r>
              <a:rPr lang="en-GB" sz="2800" dirty="0">
                <a:effectLst/>
                <a:latin typeface="Aharoni" panose="02010803020104030203" pitchFamily="2" charset="-79"/>
                <a:ea typeface="Calibri" panose="020F0502020204030204" pitchFamily="34" charset="0"/>
                <a:cs typeface="Aharoni" panose="02010803020104030203" pitchFamily="2" charset="-79"/>
              </a:rPr>
              <a:t>featured women and gender diverse artists (up 3.8% from Stage 2, and 6.8% from Stage 1)</a:t>
            </a:r>
            <a:endParaRPr lang="en-NZ" dirty="0">
              <a:latin typeface="Aharoni" panose="02010803020104030203" pitchFamily="2" charset="-79"/>
              <a:ea typeface="Calibri" panose="020F0502020204030204" pitchFamily="34" charset="0"/>
              <a:cs typeface="Aharoni" panose="02010803020104030203" pitchFamily="2" charset="-79"/>
            </a:endParaRPr>
          </a:p>
          <a:p>
            <a:pPr marL="0" lvl="0" indent="0">
              <a:lnSpc>
                <a:spcPct val="120000"/>
              </a:lnSpc>
              <a:buNone/>
            </a:pPr>
            <a:r>
              <a:rPr lang="en-GB" sz="2800" dirty="0">
                <a:effectLst/>
                <a:latin typeface="Aharoni" panose="02010803020104030203" pitchFamily="2" charset="-79"/>
                <a:ea typeface="Calibri" panose="020F0502020204030204" pitchFamily="34" charset="0"/>
                <a:cs typeface="Aharoni" panose="02010803020104030203" pitchFamily="2" charset="-79"/>
              </a:rPr>
              <a:t> </a:t>
            </a:r>
            <a:r>
              <a:rPr lang="en-GB" sz="2800" dirty="0">
                <a:effectLst/>
                <a:highlight>
                  <a:srgbClr val="AEE3FF"/>
                </a:highlight>
                <a:latin typeface="Aharoni" panose="02010803020104030203" pitchFamily="2" charset="-79"/>
                <a:ea typeface="Calibri" panose="020F0502020204030204" pitchFamily="34" charset="0"/>
                <a:cs typeface="Aharoni" panose="02010803020104030203" pitchFamily="2" charset="-79"/>
              </a:rPr>
              <a:t>363 shows (36.6%) </a:t>
            </a:r>
            <a:r>
              <a:rPr lang="en-GB" sz="2800" dirty="0">
                <a:effectLst/>
                <a:latin typeface="Aharoni" panose="02010803020104030203" pitchFamily="2" charset="-79"/>
                <a:ea typeface="Calibri" panose="020F0502020204030204" pitchFamily="34" charset="0"/>
                <a:cs typeface="Aharoni" panose="02010803020104030203" pitchFamily="2" charset="-79"/>
              </a:rPr>
              <a:t>featured Māori and Pacific artists (up 3.8%/20%)</a:t>
            </a:r>
            <a:endParaRPr lang="en-NZ" sz="2800" dirty="0">
              <a:effectLst/>
              <a:latin typeface="Aharoni" panose="02010803020104030203" pitchFamily="2" charset="-79"/>
              <a:ea typeface="Calibri" panose="020F0502020204030204" pitchFamily="34" charset="0"/>
              <a:cs typeface="Aharoni" panose="02010803020104030203" pitchFamily="2" charset="-79"/>
            </a:endParaRPr>
          </a:p>
          <a:p>
            <a:pPr marL="0" lvl="0" indent="0">
              <a:lnSpc>
                <a:spcPct val="120000"/>
              </a:lnSpc>
              <a:buNone/>
            </a:pPr>
            <a:r>
              <a:rPr lang="en-GB" sz="2800" dirty="0">
                <a:effectLst/>
                <a:highlight>
                  <a:srgbClr val="AEE3FF"/>
                </a:highlight>
                <a:latin typeface="Aharoni" panose="02010803020104030203" pitchFamily="2" charset="-79"/>
                <a:ea typeface="Calibri" panose="020F0502020204030204" pitchFamily="34" charset="0"/>
                <a:cs typeface="Aharoni" panose="02010803020104030203" pitchFamily="2" charset="-79"/>
              </a:rPr>
              <a:t>533 shows (53.7%) </a:t>
            </a:r>
            <a:r>
              <a:rPr lang="en-GB" sz="2800" dirty="0">
                <a:effectLst/>
                <a:latin typeface="Aharoni" panose="02010803020104030203" pitchFamily="2" charset="-79"/>
                <a:ea typeface="Calibri" panose="020F0502020204030204" pitchFamily="34" charset="0"/>
                <a:cs typeface="Aharoni" panose="02010803020104030203" pitchFamily="2" charset="-79"/>
              </a:rPr>
              <a:t>featured new and emerging artists (up 11.9%/15.9%)</a:t>
            </a:r>
            <a:endParaRPr lang="en-NZ" sz="2800" dirty="0">
              <a:effectLst/>
              <a:latin typeface="Aharoni" panose="02010803020104030203" pitchFamily="2" charset="-79"/>
              <a:ea typeface="Calibri" panose="020F0502020204030204" pitchFamily="34" charset="0"/>
              <a:cs typeface="Aharoni" panose="02010803020104030203" pitchFamily="2" charset="-79"/>
            </a:endParaRPr>
          </a:p>
          <a:p>
            <a:pPr marL="0" lvl="0" indent="0">
              <a:lnSpc>
                <a:spcPct val="120000"/>
              </a:lnSpc>
              <a:buNone/>
            </a:pPr>
            <a:r>
              <a:rPr lang="en-GB" sz="2800" dirty="0">
                <a:effectLst/>
                <a:latin typeface="Aharoni" panose="02010803020104030203" pitchFamily="2" charset="-79"/>
                <a:ea typeface="Calibri" panose="020F0502020204030204" pitchFamily="34" charset="0"/>
                <a:cs typeface="Aharoni" panose="02010803020104030203" pitchFamily="2" charset="-79"/>
              </a:rPr>
              <a:t>Across each of the 992 </a:t>
            </a:r>
            <a:r>
              <a:rPr lang="en-GB" sz="2800" dirty="0" err="1">
                <a:effectLst/>
                <a:latin typeface="Aharoni" panose="02010803020104030203" pitchFamily="2" charset="-79"/>
                <a:ea typeface="Calibri" panose="020F0502020204030204" pitchFamily="34" charset="0"/>
                <a:cs typeface="Aharoni" panose="02010803020104030203" pitchFamily="2" charset="-79"/>
              </a:rPr>
              <a:t>lineups</a:t>
            </a:r>
            <a:r>
              <a:rPr lang="en-GB" sz="2800" dirty="0">
                <a:effectLst/>
                <a:latin typeface="Aharoni" panose="02010803020104030203" pitchFamily="2" charset="-79"/>
                <a:ea typeface="Calibri" panose="020F0502020204030204" pitchFamily="34" charset="0"/>
                <a:cs typeface="Aharoni" panose="02010803020104030203" pitchFamily="2" charset="-79"/>
              </a:rPr>
              <a:t> reported on, </a:t>
            </a:r>
            <a:r>
              <a:rPr lang="en-GB" sz="2800" dirty="0">
                <a:effectLst/>
                <a:highlight>
                  <a:srgbClr val="AEE3FF"/>
                </a:highlight>
                <a:latin typeface="Aharoni" panose="02010803020104030203" pitchFamily="2" charset="-79"/>
                <a:ea typeface="Calibri" panose="020F0502020204030204" pitchFamily="34" charset="0"/>
                <a:cs typeface="Aharoni" panose="02010803020104030203" pitchFamily="2" charset="-79"/>
              </a:rPr>
              <a:t>86.2% of shows </a:t>
            </a:r>
            <a:r>
              <a:rPr lang="en-GB" sz="2800" dirty="0">
                <a:effectLst/>
                <a:latin typeface="Aharoni" panose="02010803020104030203" pitchFamily="2" charset="-79"/>
                <a:ea typeface="Calibri" panose="020F0502020204030204" pitchFamily="34" charset="0"/>
                <a:cs typeface="Aharoni" panose="02010803020104030203" pitchFamily="2" charset="-79"/>
              </a:rPr>
              <a:t>had at least one of the above demographics represented.</a:t>
            </a:r>
          </a:p>
          <a:p>
            <a:pPr marL="0" lvl="0" indent="0">
              <a:lnSpc>
                <a:spcPct val="120000"/>
              </a:lnSpc>
              <a:buNone/>
            </a:pPr>
            <a:r>
              <a:rPr lang="en-GB" sz="2800" dirty="0">
                <a:latin typeface="Aharoni" panose="02010803020104030203" pitchFamily="2" charset="-79"/>
                <a:ea typeface="Calibri" panose="020F0502020204030204" pitchFamily="34" charset="0"/>
                <a:cs typeface="Aharoni" panose="02010803020104030203" pitchFamily="2" charset="-79"/>
              </a:rPr>
              <a:t>None of the 18 venues have closed </a:t>
            </a:r>
            <a:r>
              <a:rPr lang="en-US" sz="2800" dirty="0">
                <a:latin typeface="Aharoni" panose="02010803020104030203" pitchFamily="2" charset="-79"/>
                <a:ea typeface="Calibri" panose="020F0502020204030204" pitchFamily="34" charset="0"/>
                <a:cs typeface="Aharoni" panose="02010803020104030203" pitchFamily="2" charset="-79"/>
              </a:rPr>
              <a:t>down.</a:t>
            </a:r>
            <a:endParaRPr lang="en-NZ" sz="2800" dirty="0">
              <a:effectLst/>
              <a:latin typeface="Aharoni" panose="02010803020104030203" pitchFamily="2" charset="-79"/>
              <a:ea typeface="Calibri" panose="020F0502020204030204" pitchFamily="34" charset="0"/>
              <a:cs typeface="Aharoni" panose="02010803020104030203" pitchFamily="2" charset="-79"/>
            </a:endParaRPr>
          </a:p>
          <a:p>
            <a:endParaRPr lang="en-US" dirty="0"/>
          </a:p>
        </p:txBody>
      </p:sp>
      <p:pic>
        <p:nvPicPr>
          <p:cNvPr id="4" name="Picture 2">
            <a:extLst>
              <a:ext uri="{FF2B5EF4-FFF2-40B4-BE49-F238E27FC236}">
                <a16:creationId xmlns:a16="http://schemas.microsoft.com/office/drawing/2014/main" id="{C2B687BF-F835-EAB0-D436-964C0C1351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073" t="-1" r="21160" b="-1"/>
          <a:stretch/>
        </p:blipFill>
        <p:spPr bwMode="auto">
          <a:xfrm>
            <a:off x="21" y="10"/>
            <a:ext cx="5714979"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874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B52E1-3AFF-901F-58D0-C8009B65CC54}"/>
              </a:ext>
            </a:extLst>
          </p:cNvPr>
          <p:cNvSpPr>
            <a:spLocks noGrp="1"/>
          </p:cNvSpPr>
          <p:nvPr>
            <p:ph type="title"/>
          </p:nvPr>
        </p:nvSpPr>
        <p:spPr>
          <a:xfrm>
            <a:off x="838200" y="3071018"/>
            <a:ext cx="10515600" cy="1325563"/>
          </a:xfrm>
        </p:spPr>
        <p:txBody>
          <a:bodyPr>
            <a:normAutofit fontScale="90000"/>
          </a:bodyPr>
          <a:lstStyle/>
          <a:p>
            <a:r>
              <a:rPr lang="en-US" sz="4800" dirty="0">
                <a:highlight>
                  <a:srgbClr val="AEE3FF"/>
                </a:highlight>
                <a:latin typeface="Cooper Black" panose="0208090404030B020404" pitchFamily="18" charset="77"/>
              </a:rPr>
              <a:t>What didn’t go to plan?</a:t>
            </a:r>
            <a:br>
              <a:rPr lang="en-US" dirty="0"/>
            </a:br>
            <a:br>
              <a:rPr lang="en-US" dirty="0"/>
            </a:br>
            <a:r>
              <a:rPr lang="en-US" sz="2700" dirty="0">
                <a:latin typeface="Aharoni" panose="02010803020104030203" pitchFamily="2" charset="-79"/>
                <a:cs typeface="Aharoni" panose="02010803020104030203" pitchFamily="2" charset="-79"/>
              </a:rPr>
              <a:t>It was harder to give venues money than you’d think</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It took 6 months to hire a project manager</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No-one cared about audience management / profiling</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We had to modify scope due to omicron lockdowns</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We also had to modify scope due to devastating cyclones and flooding</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Live Nation acquiring one of the venues…</a:t>
            </a:r>
            <a:br>
              <a:rPr lang="en-US" dirty="0"/>
            </a:br>
            <a:br>
              <a:rPr lang="en-US" dirty="0"/>
            </a:br>
            <a:endParaRPr lang="en-US" dirty="0"/>
          </a:p>
        </p:txBody>
      </p:sp>
    </p:spTree>
    <p:extLst>
      <p:ext uri="{BB962C8B-B14F-4D97-AF65-F5344CB8AC3E}">
        <p14:creationId xmlns:p14="http://schemas.microsoft.com/office/powerpoint/2010/main" val="431208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E6CF3-FFE7-A3DD-0AED-BF6E89170EA5}"/>
              </a:ext>
            </a:extLst>
          </p:cNvPr>
          <p:cNvSpPr>
            <a:spLocks noGrp="1"/>
          </p:cNvSpPr>
          <p:nvPr>
            <p:ph type="title"/>
          </p:nvPr>
        </p:nvSpPr>
        <p:spPr>
          <a:xfrm>
            <a:off x="838200" y="1584325"/>
            <a:ext cx="10515600" cy="5832475"/>
          </a:xfrm>
        </p:spPr>
        <p:txBody>
          <a:bodyPr>
            <a:normAutofit fontScale="90000"/>
          </a:bodyPr>
          <a:lstStyle/>
          <a:p>
            <a:r>
              <a:rPr lang="en-US" sz="4800" dirty="0">
                <a:highlight>
                  <a:srgbClr val="FF8AD8"/>
                </a:highlight>
                <a:latin typeface="Cooper Black" panose="0208090404030B020404" pitchFamily="18" charset="77"/>
              </a:rPr>
              <a:t>What did go to plan?</a:t>
            </a:r>
            <a:br>
              <a:rPr lang="en-US" dirty="0"/>
            </a:br>
            <a:br>
              <a:rPr lang="en-US" dirty="0"/>
            </a:br>
            <a:r>
              <a:rPr lang="en-US" sz="2700" dirty="0">
                <a:latin typeface="Aharoni" panose="02010803020104030203" pitchFamily="2" charset="-79"/>
                <a:cs typeface="Aharoni" panose="02010803020104030203" pitchFamily="2" charset="-79"/>
              </a:rPr>
              <a:t>If you fund venues like core-infrastructure they do good stuff</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Advocacy works</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Government has actively engaged with protecting live music</a:t>
            </a:r>
            <a:br>
              <a:rPr lang="en-US" sz="2700" dirty="0">
                <a:latin typeface="Aharoni" panose="02010803020104030203" pitchFamily="2" charset="-79"/>
                <a:cs typeface="Aharoni" panose="02010803020104030203" pitchFamily="2" charset="-79"/>
              </a:rPr>
            </a:br>
            <a:br>
              <a:rPr lang="en-US" sz="2700" dirty="0">
                <a:latin typeface="Aharoni" panose="02010803020104030203" pitchFamily="2" charset="-79"/>
                <a:cs typeface="Aharoni" panose="02010803020104030203" pitchFamily="2" charset="-79"/>
              </a:rPr>
            </a:br>
            <a:r>
              <a:rPr lang="en-US" sz="2700" dirty="0">
                <a:latin typeface="Aharoni" panose="02010803020104030203" pitchFamily="2" charset="-79"/>
                <a:cs typeface="Aharoni" panose="02010803020104030203" pitchFamily="2" charset="-79"/>
              </a:rPr>
              <a:t>Venues are about to incorporate a member-based independent NFP org</a:t>
            </a:r>
            <a:br>
              <a:rPr lang="en-US" dirty="0"/>
            </a:br>
            <a:br>
              <a:rPr lang="en-US" dirty="0"/>
            </a:br>
            <a:br>
              <a:rPr lang="en-US" dirty="0"/>
            </a:br>
            <a:br>
              <a:rPr lang="en-US" dirty="0"/>
            </a:br>
            <a:endParaRPr lang="en-US" dirty="0"/>
          </a:p>
        </p:txBody>
      </p:sp>
    </p:spTree>
    <p:extLst>
      <p:ext uri="{BB962C8B-B14F-4D97-AF65-F5344CB8AC3E}">
        <p14:creationId xmlns:p14="http://schemas.microsoft.com/office/powerpoint/2010/main" val="3075209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0A87D-5B59-76E0-A3A3-359865C4D2B0}"/>
              </a:ext>
            </a:extLst>
          </p:cNvPr>
          <p:cNvSpPr>
            <a:spLocks noGrp="1"/>
          </p:cNvSpPr>
          <p:nvPr>
            <p:ph type="title"/>
          </p:nvPr>
        </p:nvSpPr>
        <p:spPr/>
        <p:txBody>
          <a:bodyPr/>
          <a:lstStyle/>
          <a:p>
            <a:r>
              <a:rPr lang="en-US" dirty="0">
                <a:highlight>
                  <a:srgbClr val="AEE3FF"/>
                </a:highlight>
                <a:latin typeface="Cooper Black" panose="0208090404030B020404" pitchFamily="18" charset="77"/>
              </a:rPr>
              <a:t>What we’ll try cover today</a:t>
            </a:r>
          </a:p>
        </p:txBody>
      </p:sp>
      <p:sp>
        <p:nvSpPr>
          <p:cNvPr id="3" name="Content Placeholder 2">
            <a:extLst>
              <a:ext uri="{FF2B5EF4-FFF2-40B4-BE49-F238E27FC236}">
                <a16:creationId xmlns:a16="http://schemas.microsoft.com/office/drawing/2014/main" id="{110F75C1-6EF3-113B-D192-CB2F046697E2}"/>
              </a:ext>
            </a:extLst>
          </p:cNvPr>
          <p:cNvSpPr>
            <a:spLocks noGrp="1"/>
          </p:cNvSpPr>
          <p:nvPr>
            <p:ph idx="1"/>
          </p:nvPr>
        </p:nvSpPr>
        <p:spPr/>
        <p:txBody>
          <a:bodyPr/>
          <a:lstStyle/>
          <a:p>
            <a:pPr>
              <a:buFont typeface="System Font Regular"/>
              <a:buChar char="★"/>
            </a:pPr>
            <a:r>
              <a:rPr lang="en-US" dirty="0">
                <a:latin typeface="Aharoni" panose="020F0502020204030204" pitchFamily="34" charset="0"/>
                <a:cs typeface="Aharoni" panose="020F0502020204030204" pitchFamily="34" charset="0"/>
              </a:rPr>
              <a:t>The music industry landscape in Aotearoa </a:t>
            </a:r>
          </a:p>
          <a:p>
            <a:pPr>
              <a:buFont typeface="System Font Regular"/>
              <a:buChar char="★"/>
            </a:pPr>
            <a:r>
              <a:rPr lang="en-US" dirty="0">
                <a:latin typeface="Aharoni" panose="020F0502020204030204" pitchFamily="34" charset="0"/>
                <a:cs typeface="Aharoni" panose="020F0502020204030204" pitchFamily="34" charset="0"/>
              </a:rPr>
              <a:t>Music careers and experiences </a:t>
            </a:r>
          </a:p>
          <a:p>
            <a:pPr>
              <a:buFont typeface="System Font Regular"/>
              <a:buChar char="★"/>
            </a:pPr>
            <a:r>
              <a:rPr lang="en-US" dirty="0">
                <a:latin typeface="Aharoni" panose="020F0502020204030204" pitchFamily="34" charset="0"/>
                <a:cs typeface="Aharoni" panose="020F0502020204030204" pitchFamily="34" charset="0"/>
              </a:rPr>
              <a:t>Challenges of the NZ context </a:t>
            </a:r>
          </a:p>
          <a:p>
            <a:pPr>
              <a:buFont typeface="System Font Regular"/>
              <a:buChar char="★"/>
            </a:pPr>
            <a:r>
              <a:rPr lang="en-US" dirty="0">
                <a:latin typeface="Aharoni" panose="020F0502020204030204" pitchFamily="34" charset="0"/>
                <a:cs typeface="Aharoni" panose="020F0502020204030204" pitchFamily="34" charset="0"/>
              </a:rPr>
              <a:t>Amplify Aotearoa </a:t>
            </a:r>
          </a:p>
          <a:p>
            <a:pPr>
              <a:buFont typeface="System Font Regular"/>
              <a:buChar char="★"/>
            </a:pPr>
            <a:r>
              <a:rPr lang="en-US" dirty="0">
                <a:latin typeface="Aharoni" panose="020F0502020204030204" pitchFamily="34" charset="0"/>
                <a:cs typeface="Aharoni" panose="020F0502020204030204" pitchFamily="34" charset="0"/>
              </a:rPr>
              <a:t>Aotearoa Live Music Recovery </a:t>
            </a:r>
          </a:p>
          <a:p>
            <a:pPr>
              <a:buFont typeface="System Font Regular"/>
              <a:buChar char="★"/>
            </a:pPr>
            <a:r>
              <a:rPr lang="en-US" dirty="0">
                <a:latin typeface="Aharoni" panose="020F0502020204030204" pitchFamily="34" charset="0"/>
                <a:cs typeface="Aharoni" panose="020F0502020204030204" pitchFamily="34" charset="0"/>
              </a:rPr>
              <a:t>What we’ve learned along the way</a:t>
            </a:r>
          </a:p>
        </p:txBody>
      </p:sp>
    </p:spTree>
    <p:extLst>
      <p:ext uri="{BB962C8B-B14F-4D97-AF65-F5344CB8AC3E}">
        <p14:creationId xmlns:p14="http://schemas.microsoft.com/office/powerpoint/2010/main" val="2830838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D9833-B602-F6E7-E2FA-25712CF4CF11}"/>
              </a:ext>
            </a:extLst>
          </p:cNvPr>
          <p:cNvSpPr>
            <a:spLocks noGrp="1"/>
          </p:cNvSpPr>
          <p:nvPr>
            <p:ph type="title"/>
          </p:nvPr>
        </p:nvSpPr>
        <p:spPr>
          <a:xfrm>
            <a:off x="3639351" y="2745837"/>
            <a:ext cx="4563729" cy="1325563"/>
          </a:xfrm>
        </p:spPr>
        <p:txBody>
          <a:bodyPr>
            <a:normAutofit/>
          </a:bodyPr>
          <a:lstStyle/>
          <a:p>
            <a:r>
              <a:rPr lang="en-US" sz="3600" dirty="0">
                <a:highlight>
                  <a:srgbClr val="FF8AD8"/>
                </a:highlight>
                <a:latin typeface="Cooper Black" panose="0208090404030B020404" pitchFamily="18" charset="77"/>
              </a:rPr>
              <a:t>Other outcomes</a:t>
            </a:r>
          </a:p>
        </p:txBody>
      </p:sp>
      <p:sp>
        <p:nvSpPr>
          <p:cNvPr id="4" name="TextBox 3">
            <a:extLst>
              <a:ext uri="{FF2B5EF4-FFF2-40B4-BE49-F238E27FC236}">
                <a16:creationId xmlns:a16="http://schemas.microsoft.com/office/drawing/2014/main" id="{3F9ACAA2-FF97-2711-2A3D-EB96D58B385C}"/>
              </a:ext>
            </a:extLst>
          </p:cNvPr>
          <p:cNvSpPr txBox="1"/>
          <p:nvPr/>
        </p:nvSpPr>
        <p:spPr>
          <a:xfrm>
            <a:off x="625643" y="625642"/>
            <a:ext cx="3248526" cy="2308324"/>
          </a:xfrm>
          <a:prstGeom prst="rect">
            <a:avLst/>
          </a:prstGeom>
          <a:noFill/>
        </p:spPr>
        <p:txBody>
          <a:bodyPr wrap="square" rtlCol="0">
            <a:spAutoFit/>
          </a:bodyPr>
          <a:lstStyle/>
          <a:p>
            <a:r>
              <a:rPr lang="en-NZ" dirty="0">
                <a:latin typeface="Aharoni" panose="02010803020104030203" pitchFamily="2" charset="-79"/>
                <a:cs typeface="Aharoni" panose="02010803020104030203" pitchFamily="2" charset="-79"/>
              </a:rPr>
              <a:t>We’re currently working on another project with </a:t>
            </a:r>
            <a:r>
              <a:rPr lang="en-NZ" dirty="0" err="1">
                <a:latin typeface="Aharoni" panose="02010803020104030203" pitchFamily="2" charset="-79"/>
                <a:cs typeface="Aharoni" panose="02010803020104030203" pitchFamily="2" charset="-79"/>
              </a:rPr>
              <a:t>Manatū</a:t>
            </a:r>
            <a:r>
              <a:rPr lang="en-NZ" dirty="0">
                <a:latin typeface="Aharoni" panose="02010803020104030203" pitchFamily="2" charset="-79"/>
                <a:cs typeface="Aharoni" panose="02010803020104030203" pitchFamily="2" charset="-79"/>
              </a:rPr>
              <a:t> Taonga that measures and articulates the value of the live performance sector in Aotearoa</a:t>
            </a:r>
            <a:endParaRPr lang="en-NZ" dirty="0">
              <a:effectLst/>
              <a:latin typeface="Aharoni" panose="02010803020104030203" pitchFamily="2" charset="-79"/>
              <a:cs typeface="Aharoni" panose="02010803020104030203" pitchFamily="2" charset="-79"/>
            </a:endParaRPr>
          </a:p>
          <a:p>
            <a:endParaRPr lang="en-US" dirty="0"/>
          </a:p>
        </p:txBody>
      </p:sp>
      <p:sp>
        <p:nvSpPr>
          <p:cNvPr id="5" name="TextBox 4">
            <a:extLst>
              <a:ext uri="{FF2B5EF4-FFF2-40B4-BE49-F238E27FC236}">
                <a16:creationId xmlns:a16="http://schemas.microsoft.com/office/drawing/2014/main" id="{6C8DEA01-CE99-4753-F549-137958276424}"/>
              </a:ext>
            </a:extLst>
          </p:cNvPr>
          <p:cNvSpPr txBox="1"/>
          <p:nvPr/>
        </p:nvSpPr>
        <p:spPr>
          <a:xfrm>
            <a:off x="8163002" y="625642"/>
            <a:ext cx="3403355" cy="1200329"/>
          </a:xfrm>
          <a:prstGeom prst="rect">
            <a:avLst/>
          </a:prstGeom>
          <a:noFill/>
        </p:spPr>
        <p:txBody>
          <a:bodyPr wrap="square" rtlCol="0">
            <a:spAutoFit/>
          </a:bodyPr>
          <a:lstStyle/>
          <a:p>
            <a:r>
              <a:rPr lang="en-NZ" dirty="0">
                <a:effectLst/>
                <a:latin typeface="Aharoni" panose="02010803020104030203" pitchFamily="2" charset="-79"/>
                <a:cs typeface="Aharoni" panose="02010803020104030203" pitchFamily="2" charset="-79"/>
              </a:rPr>
              <a:t>Potential change of government and changes to the tertiary sector </a:t>
            </a:r>
          </a:p>
          <a:p>
            <a:endParaRPr lang="en-US" dirty="0"/>
          </a:p>
        </p:txBody>
      </p:sp>
      <p:sp>
        <p:nvSpPr>
          <p:cNvPr id="6" name="TextBox 5">
            <a:extLst>
              <a:ext uri="{FF2B5EF4-FFF2-40B4-BE49-F238E27FC236}">
                <a16:creationId xmlns:a16="http://schemas.microsoft.com/office/drawing/2014/main" id="{A38015AA-22A3-3B9A-3B1A-5DDD39F3D91F}"/>
              </a:ext>
            </a:extLst>
          </p:cNvPr>
          <p:cNvSpPr txBox="1"/>
          <p:nvPr/>
        </p:nvSpPr>
        <p:spPr>
          <a:xfrm>
            <a:off x="625643" y="5119741"/>
            <a:ext cx="3248526" cy="1477328"/>
          </a:xfrm>
          <a:prstGeom prst="rect">
            <a:avLst/>
          </a:prstGeom>
          <a:noFill/>
        </p:spPr>
        <p:txBody>
          <a:bodyPr wrap="square" rtlCol="0">
            <a:spAutoFit/>
          </a:bodyPr>
          <a:lstStyle/>
          <a:p>
            <a:r>
              <a:rPr lang="en-NZ" dirty="0">
                <a:effectLst/>
                <a:latin typeface="Aharoni" panose="02010803020104030203" pitchFamily="2" charset="-79"/>
                <a:cs typeface="Aharoni" panose="02010803020104030203" pitchFamily="2" charset="-79"/>
              </a:rPr>
              <a:t>We’re aiming to run the Amplify Aotearoa survey again next year – 5 years on from the first study</a:t>
            </a:r>
          </a:p>
          <a:p>
            <a:endParaRPr lang="en-US" dirty="0"/>
          </a:p>
        </p:txBody>
      </p:sp>
      <p:sp>
        <p:nvSpPr>
          <p:cNvPr id="7" name="TextBox 6">
            <a:extLst>
              <a:ext uri="{FF2B5EF4-FFF2-40B4-BE49-F238E27FC236}">
                <a16:creationId xmlns:a16="http://schemas.microsoft.com/office/drawing/2014/main" id="{C8A755C8-A257-FB51-EBB1-0D798F39803D}"/>
              </a:ext>
            </a:extLst>
          </p:cNvPr>
          <p:cNvSpPr txBox="1"/>
          <p:nvPr/>
        </p:nvSpPr>
        <p:spPr>
          <a:xfrm>
            <a:off x="7487406" y="5321304"/>
            <a:ext cx="4075193" cy="646331"/>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Broader engagement from industry with government</a:t>
            </a:r>
          </a:p>
        </p:txBody>
      </p:sp>
      <p:grpSp>
        <p:nvGrpSpPr>
          <p:cNvPr id="25" name="Group 24">
            <a:extLst>
              <a:ext uri="{FF2B5EF4-FFF2-40B4-BE49-F238E27FC236}">
                <a16:creationId xmlns:a16="http://schemas.microsoft.com/office/drawing/2014/main" id="{3E1A3E55-B36A-4106-EDA2-D916E3927193}"/>
              </a:ext>
            </a:extLst>
          </p:cNvPr>
          <p:cNvGrpSpPr/>
          <p:nvPr/>
        </p:nvGrpSpPr>
        <p:grpSpPr>
          <a:xfrm>
            <a:off x="3805222" y="1317465"/>
            <a:ext cx="720000" cy="1505880"/>
            <a:chOff x="3805222" y="1317465"/>
            <a:chExt cx="720000" cy="1505880"/>
          </a:xfrm>
        </p:grpSpPr>
        <mc:AlternateContent xmlns:mc="http://schemas.openxmlformats.org/markup-compatibility/2006" xmlns:p14="http://schemas.microsoft.com/office/powerpoint/2010/main">
          <mc:Choice Requires="p14">
            <p:contentPart p14:bwMode="auto" r:id="rId2">
              <p14:nvContentPartPr>
                <p14:cNvPr id="23" name="Ink 22">
                  <a:extLst>
                    <a:ext uri="{FF2B5EF4-FFF2-40B4-BE49-F238E27FC236}">
                      <a16:creationId xmlns:a16="http://schemas.microsoft.com/office/drawing/2014/main" id="{6614E0D6-AA62-E959-3E20-FD59CB5D996E}"/>
                    </a:ext>
                  </a:extLst>
                </p14:cNvPr>
                <p14:cNvContentPartPr/>
                <p14:nvPr/>
              </p14:nvContentPartPr>
              <p14:xfrm>
                <a:off x="3805222" y="1319265"/>
                <a:ext cx="720000" cy="1504080"/>
              </p14:xfrm>
            </p:contentPart>
          </mc:Choice>
          <mc:Fallback xmlns="">
            <p:pic>
              <p:nvPicPr>
                <p:cNvPr id="23" name="Ink 22">
                  <a:extLst>
                    <a:ext uri="{FF2B5EF4-FFF2-40B4-BE49-F238E27FC236}">
                      <a16:creationId xmlns:a16="http://schemas.microsoft.com/office/drawing/2014/main" id="{6614E0D6-AA62-E959-3E20-FD59CB5D996E}"/>
                    </a:ext>
                  </a:extLst>
                </p:cNvPr>
                <p:cNvPicPr/>
                <p:nvPr/>
              </p:nvPicPr>
              <p:blipFill>
                <a:blip r:embed="rId3"/>
                <a:stretch>
                  <a:fillRect/>
                </a:stretch>
              </p:blipFill>
              <p:spPr>
                <a:xfrm>
                  <a:off x="3796582" y="1310265"/>
                  <a:ext cx="737640" cy="1521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4" name="Ink 23">
                  <a:extLst>
                    <a:ext uri="{FF2B5EF4-FFF2-40B4-BE49-F238E27FC236}">
                      <a16:creationId xmlns:a16="http://schemas.microsoft.com/office/drawing/2014/main" id="{617D4595-B22F-7F51-1ACA-361BD2D27CB8}"/>
                    </a:ext>
                  </a:extLst>
                </p14:cNvPr>
                <p14:cNvContentPartPr/>
                <p14:nvPr/>
              </p14:nvContentPartPr>
              <p14:xfrm>
                <a:off x="3805222" y="1317465"/>
                <a:ext cx="119880" cy="73080"/>
              </p14:xfrm>
            </p:contentPart>
          </mc:Choice>
          <mc:Fallback xmlns="">
            <p:pic>
              <p:nvPicPr>
                <p:cNvPr id="24" name="Ink 23">
                  <a:extLst>
                    <a:ext uri="{FF2B5EF4-FFF2-40B4-BE49-F238E27FC236}">
                      <a16:creationId xmlns:a16="http://schemas.microsoft.com/office/drawing/2014/main" id="{617D4595-B22F-7F51-1ACA-361BD2D27CB8}"/>
                    </a:ext>
                  </a:extLst>
                </p:cNvPr>
                <p:cNvPicPr/>
                <p:nvPr/>
              </p:nvPicPr>
              <p:blipFill>
                <a:blip r:embed="rId5"/>
                <a:stretch>
                  <a:fillRect/>
                </a:stretch>
              </p:blipFill>
              <p:spPr>
                <a:xfrm>
                  <a:off x="3796582" y="1308825"/>
                  <a:ext cx="137520" cy="90720"/>
                </a:xfrm>
                <a:prstGeom prst="rect">
                  <a:avLst/>
                </a:prstGeom>
              </p:spPr>
            </p:pic>
          </mc:Fallback>
        </mc:AlternateContent>
      </p:grpSp>
      <p:grpSp>
        <p:nvGrpSpPr>
          <p:cNvPr id="28" name="Group 27">
            <a:extLst>
              <a:ext uri="{FF2B5EF4-FFF2-40B4-BE49-F238E27FC236}">
                <a16:creationId xmlns:a16="http://schemas.microsoft.com/office/drawing/2014/main" id="{C4F5AF28-2DEA-1825-3687-9BBE46012291}"/>
              </a:ext>
            </a:extLst>
          </p:cNvPr>
          <p:cNvGrpSpPr/>
          <p:nvPr/>
        </p:nvGrpSpPr>
        <p:grpSpPr>
          <a:xfrm>
            <a:off x="6509182" y="968625"/>
            <a:ext cx="1618920" cy="1973880"/>
            <a:chOff x="6509182" y="968625"/>
            <a:chExt cx="1618920" cy="1973880"/>
          </a:xfrm>
        </p:grpSpPr>
        <mc:AlternateContent xmlns:mc="http://schemas.openxmlformats.org/markup-compatibility/2006" xmlns:p14="http://schemas.microsoft.com/office/powerpoint/2010/main">
          <mc:Choice Requires="p14">
            <p:contentPart p14:bwMode="auto" r:id="rId6">
              <p14:nvContentPartPr>
                <p14:cNvPr id="26" name="Ink 25">
                  <a:extLst>
                    <a:ext uri="{FF2B5EF4-FFF2-40B4-BE49-F238E27FC236}">
                      <a16:creationId xmlns:a16="http://schemas.microsoft.com/office/drawing/2014/main" id="{0B492516-94A9-6FF4-1BF8-DB2EAD6EFF82}"/>
                    </a:ext>
                  </a:extLst>
                </p14:cNvPr>
                <p14:cNvContentPartPr/>
                <p14:nvPr/>
              </p14:nvContentPartPr>
              <p14:xfrm>
                <a:off x="6509182" y="1039185"/>
                <a:ext cx="1618920" cy="1903320"/>
              </p14:xfrm>
            </p:contentPart>
          </mc:Choice>
          <mc:Fallback xmlns="">
            <p:pic>
              <p:nvPicPr>
                <p:cNvPr id="26" name="Ink 25">
                  <a:extLst>
                    <a:ext uri="{FF2B5EF4-FFF2-40B4-BE49-F238E27FC236}">
                      <a16:creationId xmlns:a16="http://schemas.microsoft.com/office/drawing/2014/main" id="{0B492516-94A9-6FF4-1BF8-DB2EAD6EFF82}"/>
                    </a:ext>
                  </a:extLst>
                </p:cNvPr>
                <p:cNvPicPr/>
                <p:nvPr/>
              </p:nvPicPr>
              <p:blipFill>
                <a:blip r:embed="rId7"/>
                <a:stretch>
                  <a:fillRect/>
                </a:stretch>
              </p:blipFill>
              <p:spPr>
                <a:xfrm>
                  <a:off x="6500542" y="1030545"/>
                  <a:ext cx="1636560" cy="1920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7" name="Ink 26">
                  <a:extLst>
                    <a:ext uri="{FF2B5EF4-FFF2-40B4-BE49-F238E27FC236}">
                      <a16:creationId xmlns:a16="http://schemas.microsoft.com/office/drawing/2014/main" id="{4B40858A-7BAE-DAE8-5AC3-764E141F30FA}"/>
                    </a:ext>
                  </a:extLst>
                </p14:cNvPr>
                <p14:cNvContentPartPr/>
                <p14:nvPr/>
              </p14:nvContentPartPr>
              <p14:xfrm>
                <a:off x="8050342" y="968625"/>
                <a:ext cx="61200" cy="158760"/>
              </p14:xfrm>
            </p:contentPart>
          </mc:Choice>
          <mc:Fallback xmlns="">
            <p:pic>
              <p:nvPicPr>
                <p:cNvPr id="27" name="Ink 26">
                  <a:extLst>
                    <a:ext uri="{FF2B5EF4-FFF2-40B4-BE49-F238E27FC236}">
                      <a16:creationId xmlns:a16="http://schemas.microsoft.com/office/drawing/2014/main" id="{4B40858A-7BAE-DAE8-5AC3-764E141F30FA}"/>
                    </a:ext>
                  </a:extLst>
                </p:cNvPr>
                <p:cNvPicPr/>
                <p:nvPr/>
              </p:nvPicPr>
              <p:blipFill>
                <a:blip r:embed="rId9"/>
                <a:stretch>
                  <a:fillRect/>
                </a:stretch>
              </p:blipFill>
              <p:spPr>
                <a:xfrm>
                  <a:off x="8041342" y="959985"/>
                  <a:ext cx="78840" cy="176400"/>
                </a:xfrm>
                <a:prstGeom prst="rect">
                  <a:avLst/>
                </a:prstGeom>
              </p:spPr>
            </p:pic>
          </mc:Fallback>
        </mc:AlternateContent>
      </p:grpSp>
      <p:grpSp>
        <p:nvGrpSpPr>
          <p:cNvPr id="31" name="Group 30">
            <a:extLst>
              <a:ext uri="{FF2B5EF4-FFF2-40B4-BE49-F238E27FC236}">
                <a16:creationId xmlns:a16="http://schemas.microsoft.com/office/drawing/2014/main" id="{23F360C7-2671-F538-BB96-BF2A0CBF9F87}"/>
              </a:ext>
            </a:extLst>
          </p:cNvPr>
          <p:cNvGrpSpPr/>
          <p:nvPr/>
        </p:nvGrpSpPr>
        <p:grpSpPr>
          <a:xfrm>
            <a:off x="2488071" y="3694343"/>
            <a:ext cx="992160" cy="1353960"/>
            <a:chOff x="2100982" y="3738105"/>
            <a:chExt cx="992160" cy="1353960"/>
          </a:xfrm>
        </p:grpSpPr>
        <mc:AlternateContent xmlns:mc="http://schemas.openxmlformats.org/markup-compatibility/2006" xmlns:p14="http://schemas.microsoft.com/office/powerpoint/2010/main">
          <mc:Choice Requires="p14">
            <p:contentPart p14:bwMode="auto" r:id="rId10">
              <p14:nvContentPartPr>
                <p14:cNvPr id="29" name="Ink 28">
                  <a:extLst>
                    <a:ext uri="{FF2B5EF4-FFF2-40B4-BE49-F238E27FC236}">
                      <a16:creationId xmlns:a16="http://schemas.microsoft.com/office/drawing/2014/main" id="{BA4C79C7-897C-8C5F-BD5C-37434BA491ED}"/>
                    </a:ext>
                  </a:extLst>
                </p14:cNvPr>
                <p14:cNvContentPartPr/>
                <p14:nvPr/>
              </p14:nvContentPartPr>
              <p14:xfrm>
                <a:off x="2131942" y="3738105"/>
                <a:ext cx="961200" cy="1328400"/>
              </p14:xfrm>
            </p:contentPart>
          </mc:Choice>
          <mc:Fallback xmlns="">
            <p:pic>
              <p:nvPicPr>
                <p:cNvPr id="29" name="Ink 28">
                  <a:extLst>
                    <a:ext uri="{FF2B5EF4-FFF2-40B4-BE49-F238E27FC236}">
                      <a16:creationId xmlns:a16="http://schemas.microsoft.com/office/drawing/2014/main" id="{BA4C79C7-897C-8C5F-BD5C-37434BA491ED}"/>
                    </a:ext>
                  </a:extLst>
                </p:cNvPr>
                <p:cNvPicPr/>
                <p:nvPr/>
              </p:nvPicPr>
              <p:blipFill>
                <a:blip r:embed="rId11"/>
                <a:stretch>
                  <a:fillRect/>
                </a:stretch>
              </p:blipFill>
              <p:spPr>
                <a:xfrm>
                  <a:off x="2123302" y="3729465"/>
                  <a:ext cx="978840" cy="1346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0" name="Ink 29">
                  <a:extLst>
                    <a:ext uri="{FF2B5EF4-FFF2-40B4-BE49-F238E27FC236}">
                      <a16:creationId xmlns:a16="http://schemas.microsoft.com/office/drawing/2014/main" id="{5E415F59-1C46-E82F-6B9C-40A7688DDE8C}"/>
                    </a:ext>
                  </a:extLst>
                </p14:cNvPr>
                <p14:cNvContentPartPr/>
                <p14:nvPr/>
              </p14:nvContentPartPr>
              <p14:xfrm>
                <a:off x="2100982" y="5004945"/>
                <a:ext cx="138240" cy="87120"/>
              </p14:xfrm>
            </p:contentPart>
          </mc:Choice>
          <mc:Fallback xmlns="">
            <p:pic>
              <p:nvPicPr>
                <p:cNvPr id="30" name="Ink 29">
                  <a:extLst>
                    <a:ext uri="{FF2B5EF4-FFF2-40B4-BE49-F238E27FC236}">
                      <a16:creationId xmlns:a16="http://schemas.microsoft.com/office/drawing/2014/main" id="{5E415F59-1C46-E82F-6B9C-40A7688DDE8C}"/>
                    </a:ext>
                  </a:extLst>
                </p:cNvPr>
                <p:cNvPicPr/>
                <p:nvPr/>
              </p:nvPicPr>
              <p:blipFill>
                <a:blip r:embed="rId13"/>
                <a:stretch>
                  <a:fillRect/>
                </a:stretch>
              </p:blipFill>
              <p:spPr>
                <a:xfrm>
                  <a:off x="2091982" y="4996305"/>
                  <a:ext cx="155880" cy="104760"/>
                </a:xfrm>
                <a:prstGeom prst="rect">
                  <a:avLst/>
                </a:prstGeom>
              </p:spPr>
            </p:pic>
          </mc:Fallback>
        </mc:AlternateContent>
      </p:grpSp>
      <p:grpSp>
        <p:nvGrpSpPr>
          <p:cNvPr id="35" name="Group 34">
            <a:extLst>
              <a:ext uri="{FF2B5EF4-FFF2-40B4-BE49-F238E27FC236}">
                <a16:creationId xmlns:a16="http://schemas.microsoft.com/office/drawing/2014/main" id="{83E914BC-6AC8-6A64-33A3-79AA2E51BCF3}"/>
              </a:ext>
            </a:extLst>
          </p:cNvPr>
          <p:cNvGrpSpPr/>
          <p:nvPr/>
        </p:nvGrpSpPr>
        <p:grpSpPr>
          <a:xfrm>
            <a:off x="7968262" y="3713625"/>
            <a:ext cx="932040" cy="1502280"/>
            <a:chOff x="7968262" y="3713625"/>
            <a:chExt cx="932040" cy="1502280"/>
          </a:xfrm>
        </p:grpSpPr>
        <mc:AlternateContent xmlns:mc="http://schemas.openxmlformats.org/markup-compatibility/2006" xmlns:p14="http://schemas.microsoft.com/office/powerpoint/2010/main">
          <mc:Choice Requires="p14">
            <p:contentPart p14:bwMode="auto" r:id="rId14">
              <p14:nvContentPartPr>
                <p14:cNvPr id="33" name="Ink 32">
                  <a:extLst>
                    <a:ext uri="{FF2B5EF4-FFF2-40B4-BE49-F238E27FC236}">
                      <a16:creationId xmlns:a16="http://schemas.microsoft.com/office/drawing/2014/main" id="{E27BA75D-73C7-DDB3-021D-BBFD751BD512}"/>
                    </a:ext>
                  </a:extLst>
                </p14:cNvPr>
                <p14:cNvContentPartPr/>
                <p14:nvPr/>
              </p14:nvContentPartPr>
              <p14:xfrm>
                <a:off x="7968262" y="3713625"/>
                <a:ext cx="772920" cy="1490760"/>
              </p14:xfrm>
            </p:contentPart>
          </mc:Choice>
          <mc:Fallback xmlns="">
            <p:pic>
              <p:nvPicPr>
                <p:cNvPr id="33" name="Ink 32">
                  <a:extLst>
                    <a:ext uri="{FF2B5EF4-FFF2-40B4-BE49-F238E27FC236}">
                      <a16:creationId xmlns:a16="http://schemas.microsoft.com/office/drawing/2014/main" id="{E27BA75D-73C7-DDB3-021D-BBFD751BD512}"/>
                    </a:ext>
                  </a:extLst>
                </p:cNvPr>
                <p:cNvPicPr/>
                <p:nvPr/>
              </p:nvPicPr>
              <p:blipFill>
                <a:blip r:embed="rId15"/>
                <a:stretch>
                  <a:fillRect/>
                </a:stretch>
              </p:blipFill>
              <p:spPr>
                <a:xfrm>
                  <a:off x="7959622" y="3704625"/>
                  <a:ext cx="790560" cy="15084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4" name="Ink 33">
                  <a:extLst>
                    <a:ext uri="{FF2B5EF4-FFF2-40B4-BE49-F238E27FC236}">
                      <a16:creationId xmlns:a16="http://schemas.microsoft.com/office/drawing/2014/main" id="{152A2AA0-3A13-2F76-87C5-9A9F80281882}"/>
                    </a:ext>
                  </a:extLst>
                </p14:cNvPr>
                <p14:cNvContentPartPr/>
                <p14:nvPr/>
              </p14:nvContentPartPr>
              <p14:xfrm>
                <a:off x="8631742" y="5051745"/>
                <a:ext cx="268560" cy="164160"/>
              </p14:xfrm>
            </p:contentPart>
          </mc:Choice>
          <mc:Fallback xmlns="">
            <p:pic>
              <p:nvPicPr>
                <p:cNvPr id="34" name="Ink 33">
                  <a:extLst>
                    <a:ext uri="{FF2B5EF4-FFF2-40B4-BE49-F238E27FC236}">
                      <a16:creationId xmlns:a16="http://schemas.microsoft.com/office/drawing/2014/main" id="{152A2AA0-3A13-2F76-87C5-9A9F80281882}"/>
                    </a:ext>
                  </a:extLst>
                </p:cNvPr>
                <p:cNvPicPr/>
                <p:nvPr/>
              </p:nvPicPr>
              <p:blipFill>
                <a:blip r:embed="rId17"/>
                <a:stretch>
                  <a:fillRect/>
                </a:stretch>
              </p:blipFill>
              <p:spPr>
                <a:xfrm>
                  <a:off x="8622742" y="5043105"/>
                  <a:ext cx="286200" cy="181800"/>
                </a:xfrm>
                <a:prstGeom prst="rect">
                  <a:avLst/>
                </a:prstGeom>
              </p:spPr>
            </p:pic>
          </mc:Fallback>
        </mc:AlternateContent>
      </p:grpSp>
    </p:spTree>
    <p:extLst>
      <p:ext uri="{BB962C8B-B14F-4D97-AF65-F5344CB8AC3E}">
        <p14:creationId xmlns:p14="http://schemas.microsoft.com/office/powerpoint/2010/main" val="2625888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D9833-B602-F6E7-E2FA-25712CF4CF11}"/>
              </a:ext>
            </a:extLst>
          </p:cNvPr>
          <p:cNvSpPr>
            <a:spLocks noGrp="1"/>
          </p:cNvSpPr>
          <p:nvPr>
            <p:ph type="title"/>
          </p:nvPr>
        </p:nvSpPr>
        <p:spPr>
          <a:xfrm>
            <a:off x="2408980" y="2689764"/>
            <a:ext cx="10515600" cy="1325563"/>
          </a:xfrm>
        </p:spPr>
        <p:txBody>
          <a:bodyPr>
            <a:normAutofit/>
          </a:bodyPr>
          <a:lstStyle/>
          <a:p>
            <a:r>
              <a:rPr lang="en-US" sz="3600" dirty="0">
                <a:highlight>
                  <a:srgbClr val="AEE3FF"/>
                </a:highlight>
                <a:latin typeface="Cooper Black" panose="0208090404030B020404" pitchFamily="18" charset="77"/>
              </a:rPr>
              <a:t>Some reflections on this mahi</a:t>
            </a:r>
          </a:p>
        </p:txBody>
      </p:sp>
      <p:sp>
        <p:nvSpPr>
          <p:cNvPr id="4" name="TextBox 3">
            <a:extLst>
              <a:ext uri="{FF2B5EF4-FFF2-40B4-BE49-F238E27FC236}">
                <a16:creationId xmlns:a16="http://schemas.microsoft.com/office/drawing/2014/main" id="{3F9ACAA2-FF97-2711-2A3D-EB96D58B385C}"/>
              </a:ext>
            </a:extLst>
          </p:cNvPr>
          <p:cNvSpPr txBox="1"/>
          <p:nvPr/>
        </p:nvSpPr>
        <p:spPr>
          <a:xfrm>
            <a:off x="988279" y="896923"/>
            <a:ext cx="3248526" cy="923330"/>
          </a:xfrm>
          <a:prstGeom prst="rect">
            <a:avLst/>
          </a:prstGeom>
          <a:noFill/>
        </p:spPr>
        <p:txBody>
          <a:bodyPr wrap="square" rtlCol="0">
            <a:spAutoFit/>
          </a:bodyPr>
          <a:lstStyle/>
          <a:p>
            <a:r>
              <a:rPr lang="en-NZ" dirty="0">
                <a:latin typeface="Aharoni" panose="02010803020104030203" pitchFamily="2" charset="-79"/>
                <a:cs typeface="Aharoni" panose="02010803020104030203" pitchFamily="2" charset="-79"/>
              </a:rPr>
              <a:t>Universities are well-positioned to deliver big projects</a:t>
            </a:r>
            <a:endParaRPr lang="en-US" sz="2000" dirty="0">
              <a:latin typeface="Aharoni" panose="02010803020104030203" pitchFamily="2" charset="-79"/>
              <a:cs typeface="Aharoni" panose="02010803020104030203" pitchFamily="2" charset="-79"/>
            </a:endParaRPr>
          </a:p>
        </p:txBody>
      </p:sp>
      <p:sp>
        <p:nvSpPr>
          <p:cNvPr id="5" name="TextBox 4">
            <a:extLst>
              <a:ext uri="{FF2B5EF4-FFF2-40B4-BE49-F238E27FC236}">
                <a16:creationId xmlns:a16="http://schemas.microsoft.com/office/drawing/2014/main" id="{6C8DEA01-CE99-4753-F549-137958276424}"/>
              </a:ext>
            </a:extLst>
          </p:cNvPr>
          <p:cNvSpPr txBox="1"/>
          <p:nvPr/>
        </p:nvSpPr>
        <p:spPr>
          <a:xfrm>
            <a:off x="8179242" y="794689"/>
            <a:ext cx="3403355" cy="646331"/>
          </a:xfrm>
          <a:prstGeom prst="rect">
            <a:avLst/>
          </a:prstGeom>
          <a:noFill/>
        </p:spPr>
        <p:txBody>
          <a:bodyPr wrap="square" rtlCol="0">
            <a:spAutoFit/>
          </a:bodyPr>
          <a:lstStyle/>
          <a:p>
            <a:r>
              <a:rPr lang="en-NZ" dirty="0">
                <a:effectLst/>
                <a:latin typeface="Aharoni" panose="02010803020104030203" pitchFamily="2" charset="-79"/>
                <a:cs typeface="Aharoni" panose="02010803020104030203" pitchFamily="2" charset="-79"/>
              </a:rPr>
              <a:t>Building good relationships is key</a:t>
            </a:r>
            <a:endParaRPr lang="en-US" sz="2000" dirty="0">
              <a:latin typeface="Aharoni" panose="02010803020104030203" pitchFamily="2" charset="-79"/>
              <a:cs typeface="Aharoni" panose="02010803020104030203" pitchFamily="2" charset="-79"/>
            </a:endParaRPr>
          </a:p>
        </p:txBody>
      </p:sp>
      <p:sp>
        <p:nvSpPr>
          <p:cNvPr id="6" name="TextBox 5">
            <a:extLst>
              <a:ext uri="{FF2B5EF4-FFF2-40B4-BE49-F238E27FC236}">
                <a16:creationId xmlns:a16="http://schemas.microsoft.com/office/drawing/2014/main" id="{A38015AA-22A3-3B9A-3B1A-5DDD39F3D91F}"/>
              </a:ext>
            </a:extLst>
          </p:cNvPr>
          <p:cNvSpPr txBox="1"/>
          <p:nvPr/>
        </p:nvSpPr>
        <p:spPr>
          <a:xfrm>
            <a:off x="507679" y="5235019"/>
            <a:ext cx="3248526" cy="923330"/>
          </a:xfrm>
          <a:prstGeom prst="rect">
            <a:avLst/>
          </a:prstGeom>
          <a:noFill/>
        </p:spPr>
        <p:txBody>
          <a:bodyPr wrap="square" rtlCol="0">
            <a:spAutoFit/>
          </a:bodyPr>
          <a:lstStyle/>
          <a:p>
            <a:r>
              <a:rPr lang="en-NZ" dirty="0">
                <a:effectLst/>
                <a:latin typeface="Aharoni" panose="02010803020104030203" pitchFamily="2" charset="-79"/>
                <a:cs typeface="Aharoni" panose="02010803020104030203" pitchFamily="2" charset="-79"/>
              </a:rPr>
              <a:t>Government departments are intriguing labyrinths of mystery</a:t>
            </a:r>
            <a:endParaRPr lang="en-US" dirty="0">
              <a:latin typeface="Aharoni" panose="02010803020104030203" pitchFamily="2" charset="-79"/>
              <a:cs typeface="Aharoni" panose="02010803020104030203" pitchFamily="2" charset="-79"/>
            </a:endParaRPr>
          </a:p>
        </p:txBody>
      </p:sp>
      <p:sp>
        <p:nvSpPr>
          <p:cNvPr id="7" name="TextBox 6">
            <a:extLst>
              <a:ext uri="{FF2B5EF4-FFF2-40B4-BE49-F238E27FC236}">
                <a16:creationId xmlns:a16="http://schemas.microsoft.com/office/drawing/2014/main" id="{C8A755C8-A257-FB51-EBB1-0D798F39803D}"/>
              </a:ext>
            </a:extLst>
          </p:cNvPr>
          <p:cNvSpPr txBox="1"/>
          <p:nvPr/>
        </p:nvSpPr>
        <p:spPr>
          <a:xfrm>
            <a:off x="8435797" y="5385826"/>
            <a:ext cx="3466478" cy="646331"/>
          </a:xfrm>
          <a:prstGeom prst="rect">
            <a:avLst/>
          </a:prstGeom>
          <a:noFill/>
        </p:spPr>
        <p:txBody>
          <a:bodyPr wrap="square" rtlCol="0">
            <a:spAutoFit/>
          </a:bodyPr>
          <a:lstStyle/>
          <a:p>
            <a:r>
              <a:rPr lang="en-US" dirty="0">
                <a:latin typeface="Aharoni" panose="02010803020104030203" pitchFamily="2" charset="-79"/>
                <a:cs typeface="Aharoni" panose="02010803020104030203" pitchFamily="2" charset="-79"/>
              </a:rPr>
              <a:t>Industry groups are generally pretty reciprocal</a:t>
            </a:r>
          </a:p>
        </p:txBody>
      </p:sp>
      <p:grpSp>
        <p:nvGrpSpPr>
          <p:cNvPr id="25" name="Group 24">
            <a:extLst>
              <a:ext uri="{FF2B5EF4-FFF2-40B4-BE49-F238E27FC236}">
                <a16:creationId xmlns:a16="http://schemas.microsoft.com/office/drawing/2014/main" id="{3E1A3E55-B36A-4106-EDA2-D916E3927193}"/>
              </a:ext>
            </a:extLst>
          </p:cNvPr>
          <p:cNvGrpSpPr/>
          <p:nvPr/>
        </p:nvGrpSpPr>
        <p:grpSpPr>
          <a:xfrm>
            <a:off x="3805222" y="1317465"/>
            <a:ext cx="720000" cy="1505880"/>
            <a:chOff x="3805222" y="1317465"/>
            <a:chExt cx="720000" cy="1505880"/>
          </a:xfrm>
        </p:grpSpPr>
        <mc:AlternateContent xmlns:mc="http://schemas.openxmlformats.org/markup-compatibility/2006" xmlns:p14="http://schemas.microsoft.com/office/powerpoint/2010/main">
          <mc:Choice Requires="p14">
            <p:contentPart p14:bwMode="auto" r:id="rId3">
              <p14:nvContentPartPr>
                <p14:cNvPr id="23" name="Ink 22">
                  <a:extLst>
                    <a:ext uri="{FF2B5EF4-FFF2-40B4-BE49-F238E27FC236}">
                      <a16:creationId xmlns:a16="http://schemas.microsoft.com/office/drawing/2014/main" id="{6614E0D6-AA62-E959-3E20-FD59CB5D996E}"/>
                    </a:ext>
                  </a:extLst>
                </p14:cNvPr>
                <p14:cNvContentPartPr/>
                <p14:nvPr/>
              </p14:nvContentPartPr>
              <p14:xfrm>
                <a:off x="3805222" y="1319265"/>
                <a:ext cx="720000" cy="1504080"/>
              </p14:xfrm>
            </p:contentPart>
          </mc:Choice>
          <mc:Fallback xmlns="">
            <p:pic>
              <p:nvPicPr>
                <p:cNvPr id="23" name="Ink 22">
                  <a:extLst>
                    <a:ext uri="{FF2B5EF4-FFF2-40B4-BE49-F238E27FC236}">
                      <a16:creationId xmlns:a16="http://schemas.microsoft.com/office/drawing/2014/main" id="{6614E0D6-AA62-E959-3E20-FD59CB5D996E}"/>
                    </a:ext>
                  </a:extLst>
                </p:cNvPr>
                <p:cNvPicPr/>
                <p:nvPr/>
              </p:nvPicPr>
              <p:blipFill>
                <a:blip r:embed="rId4"/>
                <a:stretch>
                  <a:fillRect/>
                </a:stretch>
              </p:blipFill>
              <p:spPr>
                <a:xfrm>
                  <a:off x="3796582" y="1310265"/>
                  <a:ext cx="737640" cy="1521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4" name="Ink 23">
                  <a:extLst>
                    <a:ext uri="{FF2B5EF4-FFF2-40B4-BE49-F238E27FC236}">
                      <a16:creationId xmlns:a16="http://schemas.microsoft.com/office/drawing/2014/main" id="{617D4595-B22F-7F51-1ACA-361BD2D27CB8}"/>
                    </a:ext>
                  </a:extLst>
                </p14:cNvPr>
                <p14:cNvContentPartPr/>
                <p14:nvPr/>
              </p14:nvContentPartPr>
              <p14:xfrm>
                <a:off x="3805222" y="1317465"/>
                <a:ext cx="119880" cy="73080"/>
              </p14:xfrm>
            </p:contentPart>
          </mc:Choice>
          <mc:Fallback xmlns="">
            <p:pic>
              <p:nvPicPr>
                <p:cNvPr id="24" name="Ink 23">
                  <a:extLst>
                    <a:ext uri="{FF2B5EF4-FFF2-40B4-BE49-F238E27FC236}">
                      <a16:creationId xmlns:a16="http://schemas.microsoft.com/office/drawing/2014/main" id="{617D4595-B22F-7F51-1ACA-361BD2D27CB8}"/>
                    </a:ext>
                  </a:extLst>
                </p:cNvPr>
                <p:cNvPicPr/>
                <p:nvPr/>
              </p:nvPicPr>
              <p:blipFill>
                <a:blip r:embed="rId6"/>
                <a:stretch>
                  <a:fillRect/>
                </a:stretch>
              </p:blipFill>
              <p:spPr>
                <a:xfrm>
                  <a:off x="3796582" y="1308825"/>
                  <a:ext cx="137520" cy="90720"/>
                </a:xfrm>
                <a:prstGeom prst="rect">
                  <a:avLst/>
                </a:prstGeom>
              </p:spPr>
            </p:pic>
          </mc:Fallback>
        </mc:AlternateContent>
      </p:grpSp>
      <p:grpSp>
        <p:nvGrpSpPr>
          <p:cNvPr id="28" name="Group 27">
            <a:extLst>
              <a:ext uri="{FF2B5EF4-FFF2-40B4-BE49-F238E27FC236}">
                <a16:creationId xmlns:a16="http://schemas.microsoft.com/office/drawing/2014/main" id="{C4F5AF28-2DEA-1825-3687-9BBE46012291}"/>
              </a:ext>
            </a:extLst>
          </p:cNvPr>
          <p:cNvGrpSpPr/>
          <p:nvPr/>
        </p:nvGrpSpPr>
        <p:grpSpPr>
          <a:xfrm>
            <a:off x="6509182" y="968625"/>
            <a:ext cx="1618920" cy="1973880"/>
            <a:chOff x="6509182" y="968625"/>
            <a:chExt cx="1618920" cy="1973880"/>
          </a:xfrm>
        </p:grpSpPr>
        <mc:AlternateContent xmlns:mc="http://schemas.openxmlformats.org/markup-compatibility/2006" xmlns:p14="http://schemas.microsoft.com/office/powerpoint/2010/main">
          <mc:Choice Requires="p14">
            <p:contentPart p14:bwMode="auto" r:id="rId7">
              <p14:nvContentPartPr>
                <p14:cNvPr id="26" name="Ink 25">
                  <a:extLst>
                    <a:ext uri="{FF2B5EF4-FFF2-40B4-BE49-F238E27FC236}">
                      <a16:creationId xmlns:a16="http://schemas.microsoft.com/office/drawing/2014/main" id="{0B492516-94A9-6FF4-1BF8-DB2EAD6EFF82}"/>
                    </a:ext>
                  </a:extLst>
                </p14:cNvPr>
                <p14:cNvContentPartPr/>
                <p14:nvPr/>
              </p14:nvContentPartPr>
              <p14:xfrm>
                <a:off x="6509182" y="1039185"/>
                <a:ext cx="1618920" cy="1903320"/>
              </p14:xfrm>
            </p:contentPart>
          </mc:Choice>
          <mc:Fallback xmlns="">
            <p:pic>
              <p:nvPicPr>
                <p:cNvPr id="26" name="Ink 25">
                  <a:extLst>
                    <a:ext uri="{FF2B5EF4-FFF2-40B4-BE49-F238E27FC236}">
                      <a16:creationId xmlns:a16="http://schemas.microsoft.com/office/drawing/2014/main" id="{0B492516-94A9-6FF4-1BF8-DB2EAD6EFF82}"/>
                    </a:ext>
                  </a:extLst>
                </p:cNvPr>
                <p:cNvPicPr/>
                <p:nvPr/>
              </p:nvPicPr>
              <p:blipFill>
                <a:blip r:embed="rId8"/>
                <a:stretch>
                  <a:fillRect/>
                </a:stretch>
              </p:blipFill>
              <p:spPr>
                <a:xfrm>
                  <a:off x="6500542" y="1030545"/>
                  <a:ext cx="1636560" cy="1920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7" name="Ink 26">
                  <a:extLst>
                    <a:ext uri="{FF2B5EF4-FFF2-40B4-BE49-F238E27FC236}">
                      <a16:creationId xmlns:a16="http://schemas.microsoft.com/office/drawing/2014/main" id="{4B40858A-7BAE-DAE8-5AC3-764E141F30FA}"/>
                    </a:ext>
                  </a:extLst>
                </p14:cNvPr>
                <p14:cNvContentPartPr/>
                <p14:nvPr/>
              </p14:nvContentPartPr>
              <p14:xfrm>
                <a:off x="8050342" y="968625"/>
                <a:ext cx="61200" cy="158760"/>
              </p14:xfrm>
            </p:contentPart>
          </mc:Choice>
          <mc:Fallback xmlns="">
            <p:pic>
              <p:nvPicPr>
                <p:cNvPr id="27" name="Ink 26">
                  <a:extLst>
                    <a:ext uri="{FF2B5EF4-FFF2-40B4-BE49-F238E27FC236}">
                      <a16:creationId xmlns:a16="http://schemas.microsoft.com/office/drawing/2014/main" id="{4B40858A-7BAE-DAE8-5AC3-764E141F30FA}"/>
                    </a:ext>
                  </a:extLst>
                </p:cNvPr>
                <p:cNvPicPr/>
                <p:nvPr/>
              </p:nvPicPr>
              <p:blipFill>
                <a:blip r:embed="rId10"/>
                <a:stretch>
                  <a:fillRect/>
                </a:stretch>
              </p:blipFill>
              <p:spPr>
                <a:xfrm>
                  <a:off x="8041342" y="959985"/>
                  <a:ext cx="78840" cy="176400"/>
                </a:xfrm>
                <a:prstGeom prst="rect">
                  <a:avLst/>
                </a:prstGeom>
              </p:spPr>
            </p:pic>
          </mc:Fallback>
        </mc:AlternateContent>
      </p:grpSp>
      <p:grpSp>
        <p:nvGrpSpPr>
          <p:cNvPr id="31" name="Group 30">
            <a:extLst>
              <a:ext uri="{FF2B5EF4-FFF2-40B4-BE49-F238E27FC236}">
                <a16:creationId xmlns:a16="http://schemas.microsoft.com/office/drawing/2014/main" id="{23F360C7-2671-F538-BB96-BF2A0CBF9F87}"/>
              </a:ext>
            </a:extLst>
          </p:cNvPr>
          <p:cNvGrpSpPr/>
          <p:nvPr/>
        </p:nvGrpSpPr>
        <p:grpSpPr>
          <a:xfrm>
            <a:off x="2100982" y="3738105"/>
            <a:ext cx="992160" cy="1353960"/>
            <a:chOff x="2100982" y="3738105"/>
            <a:chExt cx="992160" cy="1353960"/>
          </a:xfrm>
        </p:grpSpPr>
        <mc:AlternateContent xmlns:mc="http://schemas.openxmlformats.org/markup-compatibility/2006" xmlns:p14="http://schemas.microsoft.com/office/powerpoint/2010/main">
          <mc:Choice Requires="p14">
            <p:contentPart p14:bwMode="auto" r:id="rId11">
              <p14:nvContentPartPr>
                <p14:cNvPr id="29" name="Ink 28">
                  <a:extLst>
                    <a:ext uri="{FF2B5EF4-FFF2-40B4-BE49-F238E27FC236}">
                      <a16:creationId xmlns:a16="http://schemas.microsoft.com/office/drawing/2014/main" id="{BA4C79C7-897C-8C5F-BD5C-37434BA491ED}"/>
                    </a:ext>
                  </a:extLst>
                </p14:cNvPr>
                <p14:cNvContentPartPr/>
                <p14:nvPr/>
              </p14:nvContentPartPr>
              <p14:xfrm>
                <a:off x="2131942" y="3738105"/>
                <a:ext cx="961200" cy="1328400"/>
              </p14:xfrm>
            </p:contentPart>
          </mc:Choice>
          <mc:Fallback xmlns="">
            <p:pic>
              <p:nvPicPr>
                <p:cNvPr id="29" name="Ink 28">
                  <a:extLst>
                    <a:ext uri="{FF2B5EF4-FFF2-40B4-BE49-F238E27FC236}">
                      <a16:creationId xmlns:a16="http://schemas.microsoft.com/office/drawing/2014/main" id="{BA4C79C7-897C-8C5F-BD5C-37434BA491ED}"/>
                    </a:ext>
                  </a:extLst>
                </p:cNvPr>
                <p:cNvPicPr/>
                <p:nvPr/>
              </p:nvPicPr>
              <p:blipFill>
                <a:blip r:embed="rId12"/>
                <a:stretch>
                  <a:fillRect/>
                </a:stretch>
              </p:blipFill>
              <p:spPr>
                <a:xfrm>
                  <a:off x="2123302" y="3729465"/>
                  <a:ext cx="978840" cy="1346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0" name="Ink 29">
                  <a:extLst>
                    <a:ext uri="{FF2B5EF4-FFF2-40B4-BE49-F238E27FC236}">
                      <a16:creationId xmlns:a16="http://schemas.microsoft.com/office/drawing/2014/main" id="{5E415F59-1C46-E82F-6B9C-40A7688DDE8C}"/>
                    </a:ext>
                  </a:extLst>
                </p14:cNvPr>
                <p14:cNvContentPartPr/>
                <p14:nvPr/>
              </p14:nvContentPartPr>
              <p14:xfrm>
                <a:off x="2100982" y="5004945"/>
                <a:ext cx="138240" cy="87120"/>
              </p14:xfrm>
            </p:contentPart>
          </mc:Choice>
          <mc:Fallback xmlns="">
            <p:pic>
              <p:nvPicPr>
                <p:cNvPr id="30" name="Ink 29">
                  <a:extLst>
                    <a:ext uri="{FF2B5EF4-FFF2-40B4-BE49-F238E27FC236}">
                      <a16:creationId xmlns:a16="http://schemas.microsoft.com/office/drawing/2014/main" id="{5E415F59-1C46-E82F-6B9C-40A7688DDE8C}"/>
                    </a:ext>
                  </a:extLst>
                </p:cNvPr>
                <p:cNvPicPr/>
                <p:nvPr/>
              </p:nvPicPr>
              <p:blipFill>
                <a:blip r:embed="rId14"/>
                <a:stretch>
                  <a:fillRect/>
                </a:stretch>
              </p:blipFill>
              <p:spPr>
                <a:xfrm>
                  <a:off x="2091982" y="4996305"/>
                  <a:ext cx="155880" cy="104760"/>
                </a:xfrm>
                <a:prstGeom prst="rect">
                  <a:avLst/>
                </a:prstGeom>
              </p:spPr>
            </p:pic>
          </mc:Fallback>
        </mc:AlternateContent>
      </p:grpSp>
      <p:grpSp>
        <p:nvGrpSpPr>
          <p:cNvPr id="35" name="Group 34">
            <a:extLst>
              <a:ext uri="{FF2B5EF4-FFF2-40B4-BE49-F238E27FC236}">
                <a16:creationId xmlns:a16="http://schemas.microsoft.com/office/drawing/2014/main" id="{83E914BC-6AC8-6A64-33A3-79AA2E51BCF3}"/>
              </a:ext>
            </a:extLst>
          </p:cNvPr>
          <p:cNvGrpSpPr/>
          <p:nvPr/>
        </p:nvGrpSpPr>
        <p:grpSpPr>
          <a:xfrm>
            <a:off x="9108000" y="3797856"/>
            <a:ext cx="932040" cy="1502280"/>
            <a:chOff x="7968262" y="3713625"/>
            <a:chExt cx="932040" cy="1502280"/>
          </a:xfrm>
        </p:grpSpPr>
        <mc:AlternateContent xmlns:mc="http://schemas.openxmlformats.org/markup-compatibility/2006" xmlns:p14="http://schemas.microsoft.com/office/powerpoint/2010/main">
          <mc:Choice Requires="p14">
            <p:contentPart p14:bwMode="auto" r:id="rId15">
              <p14:nvContentPartPr>
                <p14:cNvPr id="33" name="Ink 32">
                  <a:extLst>
                    <a:ext uri="{FF2B5EF4-FFF2-40B4-BE49-F238E27FC236}">
                      <a16:creationId xmlns:a16="http://schemas.microsoft.com/office/drawing/2014/main" id="{E27BA75D-73C7-DDB3-021D-BBFD751BD512}"/>
                    </a:ext>
                  </a:extLst>
                </p14:cNvPr>
                <p14:cNvContentPartPr/>
                <p14:nvPr/>
              </p14:nvContentPartPr>
              <p14:xfrm>
                <a:off x="7968262" y="3713625"/>
                <a:ext cx="772920" cy="1490760"/>
              </p14:xfrm>
            </p:contentPart>
          </mc:Choice>
          <mc:Fallback xmlns="">
            <p:pic>
              <p:nvPicPr>
                <p:cNvPr id="33" name="Ink 32">
                  <a:extLst>
                    <a:ext uri="{FF2B5EF4-FFF2-40B4-BE49-F238E27FC236}">
                      <a16:creationId xmlns:a16="http://schemas.microsoft.com/office/drawing/2014/main" id="{E27BA75D-73C7-DDB3-021D-BBFD751BD512}"/>
                    </a:ext>
                  </a:extLst>
                </p:cNvPr>
                <p:cNvPicPr/>
                <p:nvPr/>
              </p:nvPicPr>
              <p:blipFill>
                <a:blip r:embed="rId16"/>
                <a:stretch>
                  <a:fillRect/>
                </a:stretch>
              </p:blipFill>
              <p:spPr>
                <a:xfrm>
                  <a:off x="7959622" y="3704625"/>
                  <a:ext cx="790560" cy="15084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4" name="Ink 33">
                  <a:extLst>
                    <a:ext uri="{FF2B5EF4-FFF2-40B4-BE49-F238E27FC236}">
                      <a16:creationId xmlns:a16="http://schemas.microsoft.com/office/drawing/2014/main" id="{152A2AA0-3A13-2F76-87C5-9A9F80281882}"/>
                    </a:ext>
                  </a:extLst>
                </p14:cNvPr>
                <p14:cNvContentPartPr/>
                <p14:nvPr/>
              </p14:nvContentPartPr>
              <p14:xfrm>
                <a:off x="8631742" y="5051745"/>
                <a:ext cx="268560" cy="164160"/>
              </p14:xfrm>
            </p:contentPart>
          </mc:Choice>
          <mc:Fallback xmlns="">
            <p:pic>
              <p:nvPicPr>
                <p:cNvPr id="34" name="Ink 33">
                  <a:extLst>
                    <a:ext uri="{FF2B5EF4-FFF2-40B4-BE49-F238E27FC236}">
                      <a16:creationId xmlns:a16="http://schemas.microsoft.com/office/drawing/2014/main" id="{152A2AA0-3A13-2F76-87C5-9A9F80281882}"/>
                    </a:ext>
                  </a:extLst>
                </p:cNvPr>
                <p:cNvPicPr/>
                <p:nvPr/>
              </p:nvPicPr>
              <p:blipFill>
                <a:blip r:embed="rId18"/>
                <a:stretch>
                  <a:fillRect/>
                </a:stretch>
              </p:blipFill>
              <p:spPr>
                <a:xfrm>
                  <a:off x="8622742" y="5043105"/>
                  <a:ext cx="286200" cy="181800"/>
                </a:xfrm>
                <a:prstGeom prst="rect">
                  <a:avLst/>
                </a:prstGeom>
              </p:spPr>
            </p:pic>
          </mc:Fallback>
        </mc:AlternateContent>
      </p:grpSp>
      <p:sp>
        <p:nvSpPr>
          <p:cNvPr id="8" name="TextBox 7">
            <a:extLst>
              <a:ext uri="{FF2B5EF4-FFF2-40B4-BE49-F238E27FC236}">
                <a16:creationId xmlns:a16="http://schemas.microsoft.com/office/drawing/2014/main" id="{E15389D5-8B6E-03E4-88E1-734F4E185105}"/>
              </a:ext>
            </a:extLst>
          </p:cNvPr>
          <p:cNvSpPr txBox="1"/>
          <p:nvPr/>
        </p:nvSpPr>
        <p:spPr>
          <a:xfrm>
            <a:off x="4419685" y="5256834"/>
            <a:ext cx="3248526" cy="923330"/>
          </a:xfrm>
          <a:prstGeom prst="rect">
            <a:avLst/>
          </a:prstGeom>
          <a:noFill/>
        </p:spPr>
        <p:txBody>
          <a:bodyPr wrap="square" rtlCol="0">
            <a:spAutoFit/>
          </a:bodyPr>
          <a:lstStyle/>
          <a:p>
            <a:r>
              <a:rPr lang="en-NZ" dirty="0">
                <a:effectLst/>
                <a:latin typeface="Aharoni" panose="02010803020104030203" pitchFamily="2" charset="-79"/>
                <a:cs typeface="Aharoni" panose="02010803020104030203" pitchFamily="2" charset="-79"/>
              </a:rPr>
              <a:t>Everyone has an opinion on how to do research. </a:t>
            </a:r>
          </a:p>
          <a:p>
            <a:endParaRPr lang="en-US" dirty="0"/>
          </a:p>
        </p:txBody>
      </p:sp>
      <mc:AlternateContent xmlns:mc="http://schemas.openxmlformats.org/markup-compatibility/2006" xmlns:p14="http://schemas.microsoft.com/office/powerpoint/2010/main">
        <mc:Choice Requires="p14">
          <p:contentPart p14:bwMode="auto" r:id="rId19">
            <p14:nvContentPartPr>
              <p14:cNvPr id="9" name="Ink 8">
                <a:extLst>
                  <a:ext uri="{FF2B5EF4-FFF2-40B4-BE49-F238E27FC236}">
                    <a16:creationId xmlns:a16="http://schemas.microsoft.com/office/drawing/2014/main" id="{5C8A8E4A-A156-F872-477F-4FABBA397353}"/>
                  </a:ext>
                </a:extLst>
              </p14:cNvPr>
              <p14:cNvContentPartPr/>
              <p14:nvPr/>
            </p14:nvContentPartPr>
            <p14:xfrm>
              <a:off x="5741302" y="3801825"/>
              <a:ext cx="40680" cy="1380240"/>
            </p14:xfrm>
          </p:contentPart>
        </mc:Choice>
        <mc:Fallback xmlns="">
          <p:pic>
            <p:nvPicPr>
              <p:cNvPr id="9" name="Ink 8">
                <a:extLst>
                  <a:ext uri="{FF2B5EF4-FFF2-40B4-BE49-F238E27FC236}">
                    <a16:creationId xmlns:a16="http://schemas.microsoft.com/office/drawing/2014/main" id="{5C8A8E4A-A156-F872-477F-4FABBA397353}"/>
                  </a:ext>
                </a:extLst>
              </p:cNvPr>
              <p:cNvPicPr/>
              <p:nvPr/>
            </p:nvPicPr>
            <p:blipFill>
              <a:blip r:embed="rId20"/>
              <a:stretch>
                <a:fillRect/>
              </a:stretch>
            </p:blipFill>
            <p:spPr>
              <a:xfrm>
                <a:off x="5732662" y="3792825"/>
                <a:ext cx="58320" cy="13978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2" name="Ink 11">
                <a:extLst>
                  <a:ext uri="{FF2B5EF4-FFF2-40B4-BE49-F238E27FC236}">
                    <a16:creationId xmlns:a16="http://schemas.microsoft.com/office/drawing/2014/main" id="{99E02468-0BEE-D902-BD3D-8D7320C33F71}"/>
                  </a:ext>
                </a:extLst>
              </p14:cNvPr>
              <p14:cNvContentPartPr/>
              <p14:nvPr/>
            </p14:nvContentPartPr>
            <p14:xfrm>
              <a:off x="5634382" y="5112585"/>
              <a:ext cx="169560" cy="83880"/>
            </p14:xfrm>
          </p:contentPart>
        </mc:Choice>
        <mc:Fallback xmlns="">
          <p:pic>
            <p:nvPicPr>
              <p:cNvPr id="12" name="Ink 11">
                <a:extLst>
                  <a:ext uri="{FF2B5EF4-FFF2-40B4-BE49-F238E27FC236}">
                    <a16:creationId xmlns:a16="http://schemas.microsoft.com/office/drawing/2014/main" id="{99E02468-0BEE-D902-BD3D-8D7320C33F71}"/>
                  </a:ext>
                </a:extLst>
              </p:cNvPr>
              <p:cNvPicPr/>
              <p:nvPr/>
            </p:nvPicPr>
            <p:blipFill>
              <a:blip r:embed="rId22"/>
              <a:stretch>
                <a:fillRect/>
              </a:stretch>
            </p:blipFill>
            <p:spPr>
              <a:xfrm>
                <a:off x="5625382" y="5103585"/>
                <a:ext cx="187200" cy="1015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3" name="Ink 12">
                <a:extLst>
                  <a:ext uri="{FF2B5EF4-FFF2-40B4-BE49-F238E27FC236}">
                    <a16:creationId xmlns:a16="http://schemas.microsoft.com/office/drawing/2014/main" id="{376B196B-004E-292C-38D2-1CC291186420}"/>
                  </a:ext>
                </a:extLst>
              </p14:cNvPr>
              <p14:cNvContentPartPr/>
              <p14:nvPr/>
            </p14:nvContentPartPr>
            <p14:xfrm>
              <a:off x="9547289" y="1416475"/>
              <a:ext cx="360" cy="360"/>
            </p14:xfrm>
          </p:contentPart>
        </mc:Choice>
        <mc:Fallback xmlns="">
          <p:pic>
            <p:nvPicPr>
              <p:cNvPr id="13" name="Ink 12">
                <a:extLst>
                  <a:ext uri="{FF2B5EF4-FFF2-40B4-BE49-F238E27FC236}">
                    <a16:creationId xmlns:a16="http://schemas.microsoft.com/office/drawing/2014/main" id="{376B196B-004E-292C-38D2-1CC291186420}"/>
                  </a:ext>
                </a:extLst>
              </p:cNvPr>
              <p:cNvPicPr/>
              <p:nvPr/>
            </p:nvPicPr>
            <p:blipFill>
              <a:blip r:embed="rId24"/>
              <a:stretch>
                <a:fillRect/>
              </a:stretch>
            </p:blipFill>
            <p:spPr>
              <a:xfrm>
                <a:off x="9538649" y="140783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4" name="Ink 13">
                <a:extLst>
                  <a:ext uri="{FF2B5EF4-FFF2-40B4-BE49-F238E27FC236}">
                    <a16:creationId xmlns:a16="http://schemas.microsoft.com/office/drawing/2014/main" id="{5088B3EA-80E5-44A4-D4E4-AC0CF644FA45}"/>
                  </a:ext>
                </a:extLst>
              </p14:cNvPr>
              <p14:cNvContentPartPr/>
              <p14:nvPr/>
            </p14:nvContentPartPr>
            <p14:xfrm>
              <a:off x="9535342" y="2334465"/>
              <a:ext cx="360" cy="360"/>
            </p14:xfrm>
          </p:contentPart>
        </mc:Choice>
        <mc:Fallback xmlns="">
          <p:pic>
            <p:nvPicPr>
              <p:cNvPr id="14" name="Ink 13">
                <a:extLst>
                  <a:ext uri="{FF2B5EF4-FFF2-40B4-BE49-F238E27FC236}">
                    <a16:creationId xmlns:a16="http://schemas.microsoft.com/office/drawing/2014/main" id="{5088B3EA-80E5-44A4-D4E4-AC0CF644FA45}"/>
                  </a:ext>
                </a:extLst>
              </p:cNvPr>
              <p:cNvPicPr/>
              <p:nvPr/>
            </p:nvPicPr>
            <p:blipFill>
              <a:blip r:embed="rId24"/>
              <a:stretch>
                <a:fillRect/>
              </a:stretch>
            </p:blipFill>
            <p:spPr>
              <a:xfrm>
                <a:off x="9526702" y="2325465"/>
                <a:ext cx="18000" cy="18000"/>
              </a:xfrm>
              <a:prstGeom prst="rect">
                <a:avLst/>
              </a:prstGeom>
            </p:spPr>
          </p:pic>
        </mc:Fallback>
      </mc:AlternateContent>
    </p:spTree>
    <p:extLst>
      <p:ext uri="{BB962C8B-B14F-4D97-AF65-F5344CB8AC3E}">
        <p14:creationId xmlns:p14="http://schemas.microsoft.com/office/powerpoint/2010/main" val="395425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66B4B4-DC90-A2B7-A5F4-94E7C9A2D321}"/>
              </a:ext>
            </a:extLst>
          </p:cNvPr>
          <p:cNvSpPr>
            <a:spLocks noGrp="1"/>
          </p:cNvSpPr>
          <p:nvPr>
            <p:ph idx="1"/>
          </p:nvPr>
        </p:nvSpPr>
        <p:spPr>
          <a:xfrm>
            <a:off x="838200" y="1253331"/>
            <a:ext cx="10515600" cy="4351338"/>
          </a:xfrm>
        </p:spPr>
        <p:txBody>
          <a:bodyPr>
            <a:normAutofit/>
          </a:bodyPr>
          <a:lstStyle/>
          <a:p>
            <a:pPr marL="0" indent="0">
              <a:lnSpc>
                <a:spcPct val="120000"/>
              </a:lnSpc>
              <a:buNone/>
            </a:pPr>
            <a:r>
              <a:rPr lang="en-US" sz="6600" dirty="0">
                <a:highlight>
                  <a:srgbClr val="FF8AD8"/>
                </a:highlight>
                <a:latin typeface="Cooper Black" panose="0208090404030B020404" pitchFamily="18" charset="77"/>
              </a:rPr>
              <a:t>Nga mihi! </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3DFF60F4-1CFC-4617-21EF-0FA4AD31A3CB}"/>
                  </a:ext>
                </a:extLst>
              </p14:cNvPr>
              <p14:cNvContentPartPr/>
              <p14:nvPr/>
            </p14:nvContentPartPr>
            <p14:xfrm>
              <a:off x="2202142" y="1690065"/>
              <a:ext cx="229320" cy="360"/>
            </p14:xfrm>
          </p:contentPart>
        </mc:Choice>
        <mc:Fallback xmlns="">
          <p:pic>
            <p:nvPicPr>
              <p:cNvPr id="5" name="Ink 4">
                <a:extLst>
                  <a:ext uri="{FF2B5EF4-FFF2-40B4-BE49-F238E27FC236}">
                    <a16:creationId xmlns:a16="http://schemas.microsoft.com/office/drawing/2014/main" id="{3DFF60F4-1CFC-4617-21EF-0FA4AD31A3CB}"/>
                  </a:ext>
                </a:extLst>
              </p:cNvPr>
              <p:cNvPicPr/>
              <p:nvPr/>
            </p:nvPicPr>
            <p:blipFill>
              <a:blip r:embed="rId4"/>
              <a:stretch>
                <a:fillRect/>
              </a:stretch>
            </p:blipFill>
            <p:spPr>
              <a:xfrm>
                <a:off x="2166502" y="1654425"/>
                <a:ext cx="300960" cy="72000"/>
              </a:xfrm>
              <a:prstGeom prst="rect">
                <a:avLst/>
              </a:prstGeom>
            </p:spPr>
          </p:pic>
        </mc:Fallback>
      </mc:AlternateContent>
      <p:sp>
        <p:nvSpPr>
          <p:cNvPr id="6" name="Content Placeholder 2">
            <a:extLst>
              <a:ext uri="{FF2B5EF4-FFF2-40B4-BE49-F238E27FC236}">
                <a16:creationId xmlns:a16="http://schemas.microsoft.com/office/drawing/2014/main" id="{90472396-0262-1F3E-1DA3-D4748C3E7E5D}"/>
              </a:ext>
            </a:extLst>
          </p:cNvPr>
          <p:cNvSpPr txBox="1">
            <a:spLocks/>
          </p:cNvSpPr>
          <p:nvPr/>
        </p:nvSpPr>
        <p:spPr>
          <a:xfrm>
            <a:off x="6743699" y="5677351"/>
            <a:ext cx="3143251" cy="18430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dirty="0">
                <a:highlight>
                  <a:srgbClr val="AEE3FF"/>
                </a:highlight>
                <a:latin typeface="Aharoni" panose="02010803020104030203" pitchFamily="2" charset="-79"/>
                <a:cs typeface="Aharoni" panose="02010803020104030203" pitchFamily="2" charset="-79"/>
              </a:rPr>
              <a:t>c.hoad@massey.ac.nz</a:t>
            </a:r>
          </a:p>
          <a:p>
            <a:pPr marL="0" indent="0">
              <a:lnSpc>
                <a:spcPct val="100000"/>
              </a:lnSpc>
              <a:buFont typeface="Arial" panose="020B0604020202020204" pitchFamily="34" charset="0"/>
              <a:buNone/>
            </a:pPr>
            <a:r>
              <a:rPr lang="en-US" sz="2000" dirty="0">
                <a:highlight>
                  <a:srgbClr val="AEE3FF"/>
                </a:highlight>
                <a:latin typeface="Aharoni" panose="02010803020104030203" pitchFamily="2" charset="-79"/>
                <a:cs typeface="Aharoni" panose="02010803020104030203" pitchFamily="2" charset="-79"/>
              </a:rPr>
              <a:t>d.carter1@massey.ac.nz </a:t>
            </a:r>
          </a:p>
        </p:txBody>
      </p:sp>
      <p:pic>
        <p:nvPicPr>
          <p:cNvPr id="9" name="Picture 8" descr="A white sign with black text&#10;&#10;Description automatically generated">
            <a:extLst>
              <a:ext uri="{FF2B5EF4-FFF2-40B4-BE49-F238E27FC236}">
                <a16:creationId xmlns:a16="http://schemas.microsoft.com/office/drawing/2014/main" id="{504D1098-60C6-F8D2-269D-843C80D236EF}"/>
              </a:ext>
            </a:extLst>
          </p:cNvPr>
          <p:cNvPicPr>
            <a:picLocks noChangeAspect="1"/>
          </p:cNvPicPr>
          <p:nvPr/>
        </p:nvPicPr>
        <p:blipFill>
          <a:blip r:embed="rId5"/>
          <a:stretch>
            <a:fillRect/>
          </a:stretch>
        </p:blipFill>
        <p:spPr>
          <a:xfrm>
            <a:off x="9886950" y="5653313"/>
            <a:ext cx="2098675" cy="872900"/>
          </a:xfrm>
          <a:prstGeom prst="rect">
            <a:avLst/>
          </a:prstGeom>
        </p:spPr>
      </p:pic>
    </p:spTree>
    <p:extLst>
      <p:ext uri="{BB962C8B-B14F-4D97-AF65-F5344CB8AC3E}">
        <p14:creationId xmlns:p14="http://schemas.microsoft.com/office/powerpoint/2010/main" val="754426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D9833-B602-F6E7-E2FA-25712CF4CF11}"/>
              </a:ext>
            </a:extLst>
          </p:cNvPr>
          <p:cNvSpPr>
            <a:spLocks noGrp="1"/>
          </p:cNvSpPr>
          <p:nvPr>
            <p:ph type="title"/>
          </p:nvPr>
        </p:nvSpPr>
        <p:spPr>
          <a:xfrm>
            <a:off x="2792542" y="2645979"/>
            <a:ext cx="10515600" cy="1325563"/>
          </a:xfrm>
        </p:spPr>
        <p:txBody>
          <a:bodyPr>
            <a:normAutofit/>
          </a:bodyPr>
          <a:lstStyle/>
          <a:p>
            <a:r>
              <a:rPr lang="en-US" sz="3600" dirty="0">
                <a:highlight>
                  <a:srgbClr val="FF8AD8"/>
                </a:highlight>
                <a:latin typeface="Cooper Black" panose="0208090404030B020404" pitchFamily="18" charset="77"/>
              </a:rPr>
              <a:t>Aotearoa’s music industry</a:t>
            </a:r>
          </a:p>
        </p:txBody>
      </p:sp>
      <p:sp>
        <p:nvSpPr>
          <p:cNvPr id="4" name="TextBox 3">
            <a:extLst>
              <a:ext uri="{FF2B5EF4-FFF2-40B4-BE49-F238E27FC236}">
                <a16:creationId xmlns:a16="http://schemas.microsoft.com/office/drawing/2014/main" id="{3F9ACAA2-FF97-2711-2A3D-EB96D58B385C}"/>
              </a:ext>
            </a:extLst>
          </p:cNvPr>
          <p:cNvSpPr txBox="1"/>
          <p:nvPr/>
        </p:nvSpPr>
        <p:spPr>
          <a:xfrm>
            <a:off x="625643" y="625642"/>
            <a:ext cx="3248526" cy="1846659"/>
          </a:xfrm>
          <a:prstGeom prst="rect">
            <a:avLst/>
          </a:prstGeom>
          <a:noFill/>
        </p:spPr>
        <p:txBody>
          <a:bodyPr wrap="square" rtlCol="0">
            <a:spAutoFit/>
          </a:bodyPr>
          <a:lstStyle/>
          <a:p>
            <a:r>
              <a:rPr lang="en-NZ" sz="1600" dirty="0">
                <a:latin typeface="Aharoni" panose="02010803020104030203" pitchFamily="2" charset="-79"/>
                <a:cs typeface="Aharoni" panose="02010803020104030203" pitchFamily="2" charset="-79"/>
              </a:rPr>
              <a:t>I</a:t>
            </a:r>
            <a:r>
              <a:rPr lang="en-NZ" sz="1600" dirty="0">
                <a:effectLst/>
                <a:latin typeface="Aharoni" panose="02010803020104030203" pitchFamily="2" charset="-79"/>
                <a:cs typeface="Aharoni" panose="02010803020104030203" pitchFamily="2" charset="-79"/>
              </a:rPr>
              <a:t>n 2022, the New Zealand music industry </a:t>
            </a:r>
            <a:r>
              <a:rPr lang="en-NZ" sz="1600" b="1" dirty="0">
                <a:effectLst/>
                <a:highlight>
                  <a:srgbClr val="AEE3FF"/>
                </a:highlight>
                <a:latin typeface="Aharoni" panose="02010803020104030203" pitchFamily="2" charset="-79"/>
                <a:cs typeface="Aharoni" panose="02010803020104030203" pitchFamily="2" charset="-79"/>
              </a:rPr>
              <a:t>directly contributed NZ$350m </a:t>
            </a:r>
            <a:r>
              <a:rPr lang="en-NZ" sz="1600" dirty="0">
                <a:effectLst/>
                <a:latin typeface="Aharoni" panose="02010803020104030203" pitchFamily="2" charset="-79"/>
                <a:cs typeface="Aharoni" panose="02010803020104030203" pitchFamily="2" charset="-79"/>
              </a:rPr>
              <a:t>to the national GDP, and $720m in total (after accounting for multiplier effects) (PWC, 2023). </a:t>
            </a:r>
          </a:p>
          <a:p>
            <a:endParaRPr lang="en-US" dirty="0"/>
          </a:p>
        </p:txBody>
      </p:sp>
      <p:sp>
        <p:nvSpPr>
          <p:cNvPr id="5" name="TextBox 4">
            <a:extLst>
              <a:ext uri="{FF2B5EF4-FFF2-40B4-BE49-F238E27FC236}">
                <a16:creationId xmlns:a16="http://schemas.microsoft.com/office/drawing/2014/main" id="{6C8DEA01-CE99-4753-F549-137958276424}"/>
              </a:ext>
            </a:extLst>
          </p:cNvPr>
          <p:cNvSpPr txBox="1"/>
          <p:nvPr/>
        </p:nvSpPr>
        <p:spPr>
          <a:xfrm>
            <a:off x="8163002" y="625642"/>
            <a:ext cx="3403355" cy="1600438"/>
          </a:xfrm>
          <a:prstGeom prst="rect">
            <a:avLst/>
          </a:prstGeom>
          <a:noFill/>
        </p:spPr>
        <p:txBody>
          <a:bodyPr wrap="square" rtlCol="0">
            <a:spAutoFit/>
          </a:bodyPr>
          <a:lstStyle/>
          <a:p>
            <a:r>
              <a:rPr lang="en-NZ" sz="1600" dirty="0">
                <a:effectLst/>
                <a:latin typeface="Aharoni" panose="02010803020104030203" pitchFamily="2" charset="-79"/>
                <a:cs typeface="Aharoni" panose="02010803020104030203" pitchFamily="2" charset="-79"/>
              </a:rPr>
              <a:t>The industry contributes around </a:t>
            </a:r>
            <a:r>
              <a:rPr lang="en-NZ" sz="1600" b="1" dirty="0">
                <a:effectLst/>
                <a:highlight>
                  <a:srgbClr val="AEE3FF"/>
                </a:highlight>
                <a:latin typeface="Aharoni" panose="02010803020104030203" pitchFamily="2" charset="-79"/>
                <a:cs typeface="Aharoni" panose="02010803020104030203" pitchFamily="2" charset="-79"/>
              </a:rPr>
              <a:t>2,250 direct full-time equivalent (FTE) jobs</a:t>
            </a:r>
            <a:r>
              <a:rPr lang="en-NZ" sz="1600" dirty="0">
                <a:effectLst/>
                <a:latin typeface="Aharoni" panose="02010803020104030203" pitchFamily="2" charset="-79"/>
                <a:cs typeface="Aharoni" panose="02010803020104030203" pitchFamily="2" charset="-79"/>
              </a:rPr>
              <a:t>, and around 4,900 FTEs in total (once indirect and induced jobs are included). (PWC, 2023). </a:t>
            </a:r>
          </a:p>
          <a:p>
            <a:endParaRPr lang="en-US" dirty="0"/>
          </a:p>
        </p:txBody>
      </p:sp>
      <p:sp>
        <p:nvSpPr>
          <p:cNvPr id="6" name="TextBox 5">
            <a:extLst>
              <a:ext uri="{FF2B5EF4-FFF2-40B4-BE49-F238E27FC236}">
                <a16:creationId xmlns:a16="http://schemas.microsoft.com/office/drawing/2014/main" id="{A38015AA-22A3-3B9A-3B1A-5DDD39F3D91F}"/>
              </a:ext>
            </a:extLst>
          </p:cNvPr>
          <p:cNvSpPr txBox="1"/>
          <p:nvPr/>
        </p:nvSpPr>
        <p:spPr>
          <a:xfrm>
            <a:off x="625643" y="5119741"/>
            <a:ext cx="3248526" cy="1354217"/>
          </a:xfrm>
          <a:prstGeom prst="rect">
            <a:avLst/>
          </a:prstGeom>
          <a:noFill/>
        </p:spPr>
        <p:txBody>
          <a:bodyPr wrap="square" rtlCol="0">
            <a:spAutoFit/>
          </a:bodyPr>
          <a:lstStyle/>
          <a:p>
            <a:r>
              <a:rPr lang="en-NZ" sz="1600" dirty="0">
                <a:effectLst/>
                <a:latin typeface="Aharoni" panose="02010803020104030203" pitchFamily="2" charset="-79"/>
                <a:cs typeface="Aharoni" panose="02010803020104030203" pitchFamily="2" charset="-79"/>
              </a:rPr>
              <a:t>Locally-generated content accounts for just over </a:t>
            </a:r>
            <a:r>
              <a:rPr lang="en-NZ" sz="1600" b="1" dirty="0">
                <a:effectLst/>
                <a:highlight>
                  <a:srgbClr val="AEE3FF"/>
                </a:highlight>
                <a:latin typeface="Aharoni" panose="02010803020104030203" pitchFamily="2" charset="-79"/>
                <a:cs typeface="Aharoni" panose="02010803020104030203" pitchFamily="2" charset="-79"/>
              </a:rPr>
              <a:t>30%</a:t>
            </a:r>
            <a:r>
              <a:rPr lang="en-NZ" sz="1600" b="1" dirty="0">
                <a:effectLst/>
                <a:latin typeface="Aharoni" panose="02010803020104030203" pitchFamily="2" charset="-79"/>
                <a:cs typeface="Aharoni" panose="02010803020104030203" pitchFamily="2" charset="-79"/>
              </a:rPr>
              <a:t> </a:t>
            </a:r>
            <a:r>
              <a:rPr lang="en-NZ" sz="1600" dirty="0">
                <a:effectLst/>
                <a:latin typeface="Aharoni" panose="02010803020104030203" pitchFamily="2" charset="-79"/>
                <a:cs typeface="Aharoni" panose="02010803020104030203" pitchFamily="2" charset="-79"/>
              </a:rPr>
              <a:t>of the economic contribution of the New Zealand music industry. </a:t>
            </a:r>
          </a:p>
          <a:p>
            <a:endParaRPr lang="en-US" dirty="0"/>
          </a:p>
        </p:txBody>
      </p:sp>
      <p:sp>
        <p:nvSpPr>
          <p:cNvPr id="7" name="TextBox 6">
            <a:extLst>
              <a:ext uri="{FF2B5EF4-FFF2-40B4-BE49-F238E27FC236}">
                <a16:creationId xmlns:a16="http://schemas.microsoft.com/office/drawing/2014/main" id="{C8A755C8-A257-FB51-EBB1-0D798F39803D}"/>
              </a:ext>
            </a:extLst>
          </p:cNvPr>
          <p:cNvSpPr txBox="1"/>
          <p:nvPr/>
        </p:nvSpPr>
        <p:spPr>
          <a:xfrm>
            <a:off x="7487406" y="5321304"/>
            <a:ext cx="4075193" cy="1323439"/>
          </a:xfrm>
          <a:prstGeom prst="rect">
            <a:avLst/>
          </a:prstGeom>
          <a:noFill/>
        </p:spPr>
        <p:txBody>
          <a:bodyPr wrap="square" rtlCol="0">
            <a:spAutoFit/>
          </a:bodyPr>
          <a:lstStyle/>
          <a:p>
            <a:r>
              <a:rPr lang="en-US" sz="1600" dirty="0">
                <a:latin typeface="Aharoni" panose="02010803020104030203" pitchFamily="2" charset="-79"/>
                <a:cs typeface="Aharoni" panose="02010803020104030203" pitchFamily="2" charset="-79"/>
              </a:rPr>
              <a:t>There is </a:t>
            </a:r>
            <a:r>
              <a:rPr lang="en-US" sz="1600" b="1" dirty="0">
                <a:highlight>
                  <a:srgbClr val="AEE3FF"/>
                </a:highlight>
                <a:latin typeface="Aharoni" panose="02010803020104030203" pitchFamily="2" charset="-79"/>
                <a:cs typeface="Aharoni" panose="02010803020104030203" pitchFamily="2" charset="-79"/>
              </a:rPr>
              <a:t>no consolidated point of contact </a:t>
            </a:r>
            <a:r>
              <a:rPr lang="en-US" sz="1600" dirty="0">
                <a:latin typeface="Aharoni" panose="02010803020104030203" pitchFamily="2" charset="-79"/>
                <a:cs typeface="Aharoni" panose="02010803020104030203" pitchFamily="2" charset="-79"/>
              </a:rPr>
              <a:t>or representative voice – rather a fragmented cross-section of bodies that do (and don’t) engage with one another in complex ways….</a:t>
            </a:r>
          </a:p>
        </p:txBody>
      </p:sp>
      <p:grpSp>
        <p:nvGrpSpPr>
          <p:cNvPr id="25" name="Group 24">
            <a:extLst>
              <a:ext uri="{FF2B5EF4-FFF2-40B4-BE49-F238E27FC236}">
                <a16:creationId xmlns:a16="http://schemas.microsoft.com/office/drawing/2014/main" id="{3E1A3E55-B36A-4106-EDA2-D916E3927193}"/>
              </a:ext>
            </a:extLst>
          </p:cNvPr>
          <p:cNvGrpSpPr/>
          <p:nvPr/>
        </p:nvGrpSpPr>
        <p:grpSpPr>
          <a:xfrm>
            <a:off x="3805222" y="1317465"/>
            <a:ext cx="720000" cy="1505880"/>
            <a:chOff x="3805222" y="1317465"/>
            <a:chExt cx="720000" cy="1505880"/>
          </a:xfrm>
        </p:grpSpPr>
        <mc:AlternateContent xmlns:mc="http://schemas.openxmlformats.org/markup-compatibility/2006" xmlns:p14="http://schemas.microsoft.com/office/powerpoint/2010/main">
          <mc:Choice Requires="p14">
            <p:contentPart p14:bwMode="auto" r:id="rId2">
              <p14:nvContentPartPr>
                <p14:cNvPr id="23" name="Ink 22">
                  <a:extLst>
                    <a:ext uri="{FF2B5EF4-FFF2-40B4-BE49-F238E27FC236}">
                      <a16:creationId xmlns:a16="http://schemas.microsoft.com/office/drawing/2014/main" id="{6614E0D6-AA62-E959-3E20-FD59CB5D996E}"/>
                    </a:ext>
                  </a:extLst>
                </p14:cNvPr>
                <p14:cNvContentPartPr/>
                <p14:nvPr/>
              </p14:nvContentPartPr>
              <p14:xfrm>
                <a:off x="3805222" y="1319265"/>
                <a:ext cx="720000" cy="1504080"/>
              </p14:xfrm>
            </p:contentPart>
          </mc:Choice>
          <mc:Fallback xmlns="">
            <p:pic>
              <p:nvPicPr>
                <p:cNvPr id="23" name="Ink 22">
                  <a:extLst>
                    <a:ext uri="{FF2B5EF4-FFF2-40B4-BE49-F238E27FC236}">
                      <a16:creationId xmlns:a16="http://schemas.microsoft.com/office/drawing/2014/main" id="{6614E0D6-AA62-E959-3E20-FD59CB5D996E}"/>
                    </a:ext>
                  </a:extLst>
                </p:cNvPr>
                <p:cNvPicPr/>
                <p:nvPr/>
              </p:nvPicPr>
              <p:blipFill>
                <a:blip r:embed="rId3"/>
                <a:stretch>
                  <a:fillRect/>
                </a:stretch>
              </p:blipFill>
              <p:spPr>
                <a:xfrm>
                  <a:off x="3796582" y="1310265"/>
                  <a:ext cx="737640" cy="1521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4" name="Ink 23">
                  <a:extLst>
                    <a:ext uri="{FF2B5EF4-FFF2-40B4-BE49-F238E27FC236}">
                      <a16:creationId xmlns:a16="http://schemas.microsoft.com/office/drawing/2014/main" id="{617D4595-B22F-7F51-1ACA-361BD2D27CB8}"/>
                    </a:ext>
                  </a:extLst>
                </p14:cNvPr>
                <p14:cNvContentPartPr/>
                <p14:nvPr/>
              </p14:nvContentPartPr>
              <p14:xfrm>
                <a:off x="3805222" y="1317465"/>
                <a:ext cx="119880" cy="73080"/>
              </p14:xfrm>
            </p:contentPart>
          </mc:Choice>
          <mc:Fallback xmlns="">
            <p:pic>
              <p:nvPicPr>
                <p:cNvPr id="24" name="Ink 23">
                  <a:extLst>
                    <a:ext uri="{FF2B5EF4-FFF2-40B4-BE49-F238E27FC236}">
                      <a16:creationId xmlns:a16="http://schemas.microsoft.com/office/drawing/2014/main" id="{617D4595-B22F-7F51-1ACA-361BD2D27CB8}"/>
                    </a:ext>
                  </a:extLst>
                </p:cNvPr>
                <p:cNvPicPr/>
                <p:nvPr/>
              </p:nvPicPr>
              <p:blipFill>
                <a:blip r:embed="rId5"/>
                <a:stretch>
                  <a:fillRect/>
                </a:stretch>
              </p:blipFill>
              <p:spPr>
                <a:xfrm>
                  <a:off x="3796582" y="1308825"/>
                  <a:ext cx="137520" cy="90720"/>
                </a:xfrm>
                <a:prstGeom prst="rect">
                  <a:avLst/>
                </a:prstGeom>
              </p:spPr>
            </p:pic>
          </mc:Fallback>
        </mc:AlternateContent>
      </p:grpSp>
      <p:grpSp>
        <p:nvGrpSpPr>
          <p:cNvPr id="28" name="Group 27">
            <a:extLst>
              <a:ext uri="{FF2B5EF4-FFF2-40B4-BE49-F238E27FC236}">
                <a16:creationId xmlns:a16="http://schemas.microsoft.com/office/drawing/2014/main" id="{C4F5AF28-2DEA-1825-3687-9BBE46012291}"/>
              </a:ext>
            </a:extLst>
          </p:cNvPr>
          <p:cNvGrpSpPr/>
          <p:nvPr/>
        </p:nvGrpSpPr>
        <p:grpSpPr>
          <a:xfrm>
            <a:off x="6509182" y="968625"/>
            <a:ext cx="1618920" cy="1973880"/>
            <a:chOff x="6509182" y="968625"/>
            <a:chExt cx="1618920" cy="1973880"/>
          </a:xfrm>
        </p:grpSpPr>
        <mc:AlternateContent xmlns:mc="http://schemas.openxmlformats.org/markup-compatibility/2006" xmlns:p14="http://schemas.microsoft.com/office/powerpoint/2010/main">
          <mc:Choice Requires="p14">
            <p:contentPart p14:bwMode="auto" r:id="rId6">
              <p14:nvContentPartPr>
                <p14:cNvPr id="26" name="Ink 25">
                  <a:extLst>
                    <a:ext uri="{FF2B5EF4-FFF2-40B4-BE49-F238E27FC236}">
                      <a16:creationId xmlns:a16="http://schemas.microsoft.com/office/drawing/2014/main" id="{0B492516-94A9-6FF4-1BF8-DB2EAD6EFF82}"/>
                    </a:ext>
                  </a:extLst>
                </p14:cNvPr>
                <p14:cNvContentPartPr/>
                <p14:nvPr/>
              </p14:nvContentPartPr>
              <p14:xfrm>
                <a:off x="6509182" y="1039185"/>
                <a:ext cx="1618920" cy="1903320"/>
              </p14:xfrm>
            </p:contentPart>
          </mc:Choice>
          <mc:Fallback xmlns="">
            <p:pic>
              <p:nvPicPr>
                <p:cNvPr id="26" name="Ink 25">
                  <a:extLst>
                    <a:ext uri="{FF2B5EF4-FFF2-40B4-BE49-F238E27FC236}">
                      <a16:creationId xmlns:a16="http://schemas.microsoft.com/office/drawing/2014/main" id="{0B492516-94A9-6FF4-1BF8-DB2EAD6EFF82}"/>
                    </a:ext>
                  </a:extLst>
                </p:cNvPr>
                <p:cNvPicPr/>
                <p:nvPr/>
              </p:nvPicPr>
              <p:blipFill>
                <a:blip r:embed="rId7"/>
                <a:stretch>
                  <a:fillRect/>
                </a:stretch>
              </p:blipFill>
              <p:spPr>
                <a:xfrm>
                  <a:off x="6500542" y="1030545"/>
                  <a:ext cx="1636560" cy="1920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7" name="Ink 26">
                  <a:extLst>
                    <a:ext uri="{FF2B5EF4-FFF2-40B4-BE49-F238E27FC236}">
                      <a16:creationId xmlns:a16="http://schemas.microsoft.com/office/drawing/2014/main" id="{4B40858A-7BAE-DAE8-5AC3-764E141F30FA}"/>
                    </a:ext>
                  </a:extLst>
                </p14:cNvPr>
                <p14:cNvContentPartPr/>
                <p14:nvPr/>
              </p14:nvContentPartPr>
              <p14:xfrm>
                <a:off x="8050342" y="968625"/>
                <a:ext cx="61200" cy="158760"/>
              </p14:xfrm>
            </p:contentPart>
          </mc:Choice>
          <mc:Fallback xmlns="">
            <p:pic>
              <p:nvPicPr>
                <p:cNvPr id="27" name="Ink 26">
                  <a:extLst>
                    <a:ext uri="{FF2B5EF4-FFF2-40B4-BE49-F238E27FC236}">
                      <a16:creationId xmlns:a16="http://schemas.microsoft.com/office/drawing/2014/main" id="{4B40858A-7BAE-DAE8-5AC3-764E141F30FA}"/>
                    </a:ext>
                  </a:extLst>
                </p:cNvPr>
                <p:cNvPicPr/>
                <p:nvPr/>
              </p:nvPicPr>
              <p:blipFill>
                <a:blip r:embed="rId9"/>
                <a:stretch>
                  <a:fillRect/>
                </a:stretch>
              </p:blipFill>
              <p:spPr>
                <a:xfrm>
                  <a:off x="8041342" y="959985"/>
                  <a:ext cx="78840" cy="176400"/>
                </a:xfrm>
                <a:prstGeom prst="rect">
                  <a:avLst/>
                </a:prstGeom>
              </p:spPr>
            </p:pic>
          </mc:Fallback>
        </mc:AlternateContent>
      </p:grpSp>
      <p:grpSp>
        <p:nvGrpSpPr>
          <p:cNvPr id="31" name="Group 30">
            <a:extLst>
              <a:ext uri="{FF2B5EF4-FFF2-40B4-BE49-F238E27FC236}">
                <a16:creationId xmlns:a16="http://schemas.microsoft.com/office/drawing/2014/main" id="{23F360C7-2671-F538-BB96-BF2A0CBF9F87}"/>
              </a:ext>
            </a:extLst>
          </p:cNvPr>
          <p:cNvGrpSpPr/>
          <p:nvPr/>
        </p:nvGrpSpPr>
        <p:grpSpPr>
          <a:xfrm>
            <a:off x="2100982" y="3738105"/>
            <a:ext cx="992160" cy="1353960"/>
            <a:chOff x="2100982" y="3738105"/>
            <a:chExt cx="992160" cy="1353960"/>
          </a:xfrm>
        </p:grpSpPr>
        <mc:AlternateContent xmlns:mc="http://schemas.openxmlformats.org/markup-compatibility/2006" xmlns:p14="http://schemas.microsoft.com/office/powerpoint/2010/main">
          <mc:Choice Requires="p14">
            <p:contentPart p14:bwMode="auto" r:id="rId10">
              <p14:nvContentPartPr>
                <p14:cNvPr id="29" name="Ink 28">
                  <a:extLst>
                    <a:ext uri="{FF2B5EF4-FFF2-40B4-BE49-F238E27FC236}">
                      <a16:creationId xmlns:a16="http://schemas.microsoft.com/office/drawing/2014/main" id="{BA4C79C7-897C-8C5F-BD5C-37434BA491ED}"/>
                    </a:ext>
                  </a:extLst>
                </p14:cNvPr>
                <p14:cNvContentPartPr/>
                <p14:nvPr/>
              </p14:nvContentPartPr>
              <p14:xfrm>
                <a:off x="2131942" y="3738105"/>
                <a:ext cx="961200" cy="1328400"/>
              </p14:xfrm>
            </p:contentPart>
          </mc:Choice>
          <mc:Fallback xmlns="">
            <p:pic>
              <p:nvPicPr>
                <p:cNvPr id="29" name="Ink 28">
                  <a:extLst>
                    <a:ext uri="{FF2B5EF4-FFF2-40B4-BE49-F238E27FC236}">
                      <a16:creationId xmlns:a16="http://schemas.microsoft.com/office/drawing/2014/main" id="{BA4C79C7-897C-8C5F-BD5C-37434BA491ED}"/>
                    </a:ext>
                  </a:extLst>
                </p:cNvPr>
                <p:cNvPicPr/>
                <p:nvPr/>
              </p:nvPicPr>
              <p:blipFill>
                <a:blip r:embed="rId11"/>
                <a:stretch>
                  <a:fillRect/>
                </a:stretch>
              </p:blipFill>
              <p:spPr>
                <a:xfrm>
                  <a:off x="2123302" y="3729465"/>
                  <a:ext cx="978840" cy="1346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0" name="Ink 29">
                  <a:extLst>
                    <a:ext uri="{FF2B5EF4-FFF2-40B4-BE49-F238E27FC236}">
                      <a16:creationId xmlns:a16="http://schemas.microsoft.com/office/drawing/2014/main" id="{5E415F59-1C46-E82F-6B9C-40A7688DDE8C}"/>
                    </a:ext>
                  </a:extLst>
                </p14:cNvPr>
                <p14:cNvContentPartPr/>
                <p14:nvPr/>
              </p14:nvContentPartPr>
              <p14:xfrm>
                <a:off x="2100982" y="5004945"/>
                <a:ext cx="138240" cy="87120"/>
              </p14:xfrm>
            </p:contentPart>
          </mc:Choice>
          <mc:Fallback xmlns="">
            <p:pic>
              <p:nvPicPr>
                <p:cNvPr id="30" name="Ink 29">
                  <a:extLst>
                    <a:ext uri="{FF2B5EF4-FFF2-40B4-BE49-F238E27FC236}">
                      <a16:creationId xmlns:a16="http://schemas.microsoft.com/office/drawing/2014/main" id="{5E415F59-1C46-E82F-6B9C-40A7688DDE8C}"/>
                    </a:ext>
                  </a:extLst>
                </p:cNvPr>
                <p:cNvPicPr/>
                <p:nvPr/>
              </p:nvPicPr>
              <p:blipFill>
                <a:blip r:embed="rId13"/>
                <a:stretch>
                  <a:fillRect/>
                </a:stretch>
              </p:blipFill>
              <p:spPr>
                <a:xfrm>
                  <a:off x="2091982" y="4996305"/>
                  <a:ext cx="155880" cy="104760"/>
                </a:xfrm>
                <a:prstGeom prst="rect">
                  <a:avLst/>
                </a:prstGeom>
              </p:spPr>
            </p:pic>
          </mc:Fallback>
        </mc:AlternateContent>
      </p:grpSp>
      <p:grpSp>
        <p:nvGrpSpPr>
          <p:cNvPr id="35" name="Group 34">
            <a:extLst>
              <a:ext uri="{FF2B5EF4-FFF2-40B4-BE49-F238E27FC236}">
                <a16:creationId xmlns:a16="http://schemas.microsoft.com/office/drawing/2014/main" id="{83E914BC-6AC8-6A64-33A3-79AA2E51BCF3}"/>
              </a:ext>
            </a:extLst>
          </p:cNvPr>
          <p:cNvGrpSpPr/>
          <p:nvPr/>
        </p:nvGrpSpPr>
        <p:grpSpPr>
          <a:xfrm>
            <a:off x="7968262" y="3713625"/>
            <a:ext cx="932040" cy="1502280"/>
            <a:chOff x="7968262" y="3713625"/>
            <a:chExt cx="932040" cy="1502280"/>
          </a:xfrm>
        </p:grpSpPr>
        <mc:AlternateContent xmlns:mc="http://schemas.openxmlformats.org/markup-compatibility/2006" xmlns:p14="http://schemas.microsoft.com/office/powerpoint/2010/main">
          <mc:Choice Requires="p14">
            <p:contentPart p14:bwMode="auto" r:id="rId14">
              <p14:nvContentPartPr>
                <p14:cNvPr id="33" name="Ink 32">
                  <a:extLst>
                    <a:ext uri="{FF2B5EF4-FFF2-40B4-BE49-F238E27FC236}">
                      <a16:creationId xmlns:a16="http://schemas.microsoft.com/office/drawing/2014/main" id="{E27BA75D-73C7-DDB3-021D-BBFD751BD512}"/>
                    </a:ext>
                  </a:extLst>
                </p14:cNvPr>
                <p14:cNvContentPartPr/>
                <p14:nvPr/>
              </p14:nvContentPartPr>
              <p14:xfrm>
                <a:off x="7968262" y="3713625"/>
                <a:ext cx="772920" cy="1490760"/>
              </p14:xfrm>
            </p:contentPart>
          </mc:Choice>
          <mc:Fallback xmlns="">
            <p:pic>
              <p:nvPicPr>
                <p:cNvPr id="33" name="Ink 32">
                  <a:extLst>
                    <a:ext uri="{FF2B5EF4-FFF2-40B4-BE49-F238E27FC236}">
                      <a16:creationId xmlns:a16="http://schemas.microsoft.com/office/drawing/2014/main" id="{E27BA75D-73C7-DDB3-021D-BBFD751BD512}"/>
                    </a:ext>
                  </a:extLst>
                </p:cNvPr>
                <p:cNvPicPr/>
                <p:nvPr/>
              </p:nvPicPr>
              <p:blipFill>
                <a:blip r:embed="rId15"/>
                <a:stretch>
                  <a:fillRect/>
                </a:stretch>
              </p:blipFill>
              <p:spPr>
                <a:xfrm>
                  <a:off x="7959622" y="3704625"/>
                  <a:ext cx="790560" cy="15084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4" name="Ink 33">
                  <a:extLst>
                    <a:ext uri="{FF2B5EF4-FFF2-40B4-BE49-F238E27FC236}">
                      <a16:creationId xmlns:a16="http://schemas.microsoft.com/office/drawing/2014/main" id="{152A2AA0-3A13-2F76-87C5-9A9F80281882}"/>
                    </a:ext>
                  </a:extLst>
                </p14:cNvPr>
                <p14:cNvContentPartPr/>
                <p14:nvPr/>
              </p14:nvContentPartPr>
              <p14:xfrm>
                <a:off x="8631742" y="5051745"/>
                <a:ext cx="268560" cy="164160"/>
              </p14:xfrm>
            </p:contentPart>
          </mc:Choice>
          <mc:Fallback xmlns="">
            <p:pic>
              <p:nvPicPr>
                <p:cNvPr id="34" name="Ink 33">
                  <a:extLst>
                    <a:ext uri="{FF2B5EF4-FFF2-40B4-BE49-F238E27FC236}">
                      <a16:creationId xmlns:a16="http://schemas.microsoft.com/office/drawing/2014/main" id="{152A2AA0-3A13-2F76-87C5-9A9F80281882}"/>
                    </a:ext>
                  </a:extLst>
                </p:cNvPr>
                <p:cNvPicPr/>
                <p:nvPr/>
              </p:nvPicPr>
              <p:blipFill>
                <a:blip r:embed="rId17"/>
                <a:stretch>
                  <a:fillRect/>
                </a:stretch>
              </p:blipFill>
              <p:spPr>
                <a:xfrm>
                  <a:off x="8622742" y="5043105"/>
                  <a:ext cx="286200" cy="181800"/>
                </a:xfrm>
                <a:prstGeom prst="rect">
                  <a:avLst/>
                </a:prstGeom>
              </p:spPr>
            </p:pic>
          </mc:Fallback>
        </mc:AlternateContent>
      </p:grpSp>
    </p:spTree>
    <p:extLst>
      <p:ext uri="{BB962C8B-B14F-4D97-AF65-F5344CB8AC3E}">
        <p14:creationId xmlns:p14="http://schemas.microsoft.com/office/powerpoint/2010/main" val="2965123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54F68DE-CF75-1F0B-3665-879D522A8CFC}"/>
              </a:ext>
            </a:extLst>
          </p:cNvPr>
          <p:cNvSpPr txBox="1"/>
          <p:nvPr/>
        </p:nvSpPr>
        <p:spPr>
          <a:xfrm>
            <a:off x="7354974" y="395142"/>
            <a:ext cx="4454553" cy="954107"/>
          </a:xfrm>
          <a:prstGeom prst="rect">
            <a:avLst/>
          </a:prstGeom>
          <a:noFill/>
        </p:spPr>
        <p:txBody>
          <a:bodyPr wrap="none" rtlCol="0">
            <a:spAutoFit/>
          </a:bodyPr>
          <a:lstStyle/>
          <a:p>
            <a:r>
              <a:rPr lang="en-US" sz="2800" dirty="0">
                <a:highlight>
                  <a:srgbClr val="AEE3FF"/>
                </a:highlight>
                <a:latin typeface="Cooper Black" panose="0208090404030B020404" pitchFamily="18" charset="77"/>
              </a:rPr>
              <a:t>Royalty Collection/</a:t>
            </a:r>
            <a:br>
              <a:rPr lang="en-US" sz="2800" dirty="0">
                <a:highlight>
                  <a:srgbClr val="AEE3FF"/>
                </a:highlight>
                <a:latin typeface="Cooper Black" panose="0208090404030B020404" pitchFamily="18" charset="77"/>
              </a:rPr>
            </a:br>
            <a:r>
              <a:rPr lang="en-US" sz="2800" dirty="0">
                <a:highlight>
                  <a:srgbClr val="AEE3FF"/>
                </a:highlight>
                <a:latin typeface="Cooper Black" panose="0208090404030B020404" pitchFamily="18" charset="77"/>
              </a:rPr>
              <a:t>Copyright Management</a:t>
            </a:r>
          </a:p>
        </p:txBody>
      </p:sp>
      <p:sp>
        <p:nvSpPr>
          <p:cNvPr id="6" name="TextBox 5">
            <a:extLst>
              <a:ext uri="{FF2B5EF4-FFF2-40B4-BE49-F238E27FC236}">
                <a16:creationId xmlns:a16="http://schemas.microsoft.com/office/drawing/2014/main" id="{D75777ED-1D45-0112-C591-0D578471FFFC}"/>
              </a:ext>
            </a:extLst>
          </p:cNvPr>
          <p:cNvSpPr txBox="1"/>
          <p:nvPr/>
        </p:nvSpPr>
        <p:spPr>
          <a:xfrm>
            <a:off x="915817" y="4397263"/>
            <a:ext cx="3646319" cy="523220"/>
          </a:xfrm>
          <a:prstGeom prst="rect">
            <a:avLst/>
          </a:prstGeom>
          <a:noFill/>
        </p:spPr>
        <p:txBody>
          <a:bodyPr wrap="none" rtlCol="0">
            <a:spAutoFit/>
          </a:bodyPr>
          <a:lstStyle/>
          <a:p>
            <a:r>
              <a:rPr lang="en-US" sz="2800" dirty="0">
                <a:highlight>
                  <a:srgbClr val="AEE3FF"/>
                </a:highlight>
                <a:latin typeface="Cooper Black" panose="0208090404030B020404" pitchFamily="18" charset="77"/>
              </a:rPr>
              <a:t>Advocacy/Support</a:t>
            </a:r>
          </a:p>
        </p:txBody>
      </p:sp>
      <p:sp>
        <p:nvSpPr>
          <p:cNvPr id="7" name="TextBox 6">
            <a:extLst>
              <a:ext uri="{FF2B5EF4-FFF2-40B4-BE49-F238E27FC236}">
                <a16:creationId xmlns:a16="http://schemas.microsoft.com/office/drawing/2014/main" id="{D0ADC8B0-2750-53B1-3EAD-03AFD49D863D}"/>
              </a:ext>
            </a:extLst>
          </p:cNvPr>
          <p:cNvSpPr txBox="1"/>
          <p:nvPr/>
        </p:nvSpPr>
        <p:spPr>
          <a:xfrm>
            <a:off x="6096000" y="3727013"/>
            <a:ext cx="4502194" cy="523220"/>
          </a:xfrm>
          <a:prstGeom prst="rect">
            <a:avLst/>
          </a:prstGeom>
          <a:noFill/>
        </p:spPr>
        <p:txBody>
          <a:bodyPr wrap="square" rtlCol="0">
            <a:spAutoFit/>
          </a:bodyPr>
          <a:lstStyle/>
          <a:p>
            <a:r>
              <a:rPr lang="en-US" sz="2800" dirty="0">
                <a:highlight>
                  <a:srgbClr val="AEE3FF"/>
                </a:highlight>
                <a:latin typeface="Cooper Black" panose="0208090404030B020404" pitchFamily="18" charset="77"/>
              </a:rPr>
              <a:t>Collectives/Guilds</a:t>
            </a:r>
          </a:p>
        </p:txBody>
      </p:sp>
      <p:pic>
        <p:nvPicPr>
          <p:cNvPr id="10" name="Picture 2" descr="Music industry bodies call on Government to urgently reinstate financial  support | Recorded Music NZ ® - We Love Music">
            <a:extLst>
              <a:ext uri="{FF2B5EF4-FFF2-40B4-BE49-F238E27FC236}">
                <a16:creationId xmlns:a16="http://schemas.microsoft.com/office/drawing/2014/main" id="{F29DA0FD-2F83-1FC2-379B-5252E34A82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6602" b="51594"/>
          <a:stretch/>
        </p:blipFill>
        <p:spPr bwMode="auto">
          <a:xfrm>
            <a:off x="8735308" y="1425530"/>
            <a:ext cx="3083514" cy="1003796"/>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a:extLst>
              <a:ext uri="{FF2B5EF4-FFF2-40B4-BE49-F238E27FC236}">
                <a16:creationId xmlns:a16="http://schemas.microsoft.com/office/drawing/2014/main" id="{8303D372-1288-67DA-73F0-0F1136A7ED8C}"/>
              </a:ext>
            </a:extLst>
          </p:cNvPr>
          <p:cNvGrpSpPr/>
          <p:nvPr/>
        </p:nvGrpSpPr>
        <p:grpSpPr>
          <a:xfrm>
            <a:off x="5968983" y="4278460"/>
            <a:ext cx="5824935" cy="2369618"/>
            <a:chOff x="5968983" y="4278460"/>
            <a:chExt cx="5824935" cy="2369618"/>
          </a:xfrm>
        </p:grpSpPr>
        <p:pic>
          <p:nvPicPr>
            <p:cNvPr id="1026" name="Picture 2" descr="MUSIC MANAGERS FORUM AOTEAROA ANNOUNCE 'HOW TO MARKET AND PROMOTE YOUR MUSIC'  SEMINARS IN INVERCARGILL &amp; QUEENSTOWN | Artist News | NZ Music Commission">
              <a:extLst>
                <a:ext uri="{FF2B5EF4-FFF2-40B4-BE49-F238E27FC236}">
                  <a16:creationId xmlns:a16="http://schemas.microsoft.com/office/drawing/2014/main" id="{17B5831E-DD30-DEDD-AFFA-ECB4592BA2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7290" y="4581950"/>
              <a:ext cx="1443044" cy="6349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Music industry bodies call on Government to urgently reinstate financial  support | Recorded Music NZ ® - We Love Music">
              <a:extLst>
                <a:ext uri="{FF2B5EF4-FFF2-40B4-BE49-F238E27FC236}">
                  <a16:creationId xmlns:a16="http://schemas.microsoft.com/office/drawing/2014/main" id="{0A2AB5FD-7D35-F185-3DC9-6B6BE7472E0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0029" r="78320"/>
            <a:stretch/>
          </p:blipFill>
          <p:spPr bwMode="auto">
            <a:xfrm>
              <a:off x="5968983" y="5426749"/>
              <a:ext cx="2359064" cy="122132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DF74679-28E9-4C4A-598E-A1D1EDF117AD}"/>
                </a:ext>
              </a:extLst>
            </p:cNvPr>
            <p:cNvPicPr>
              <a:picLocks noChangeAspect="1"/>
            </p:cNvPicPr>
            <p:nvPr/>
          </p:nvPicPr>
          <p:blipFill>
            <a:blip r:embed="rId4"/>
            <a:stretch>
              <a:fillRect/>
            </a:stretch>
          </p:blipFill>
          <p:spPr>
            <a:xfrm>
              <a:off x="8426215" y="5515128"/>
              <a:ext cx="1693944" cy="632902"/>
            </a:xfrm>
            <a:prstGeom prst="rect">
              <a:avLst/>
            </a:prstGeom>
          </p:spPr>
        </p:pic>
        <p:pic>
          <p:nvPicPr>
            <p:cNvPr id="1028" name="Picture 4" descr="Tautua programme - CELEBRATING PACIFIC MUSIC">
              <a:extLst>
                <a:ext uri="{FF2B5EF4-FFF2-40B4-BE49-F238E27FC236}">
                  <a16:creationId xmlns:a16="http://schemas.microsoft.com/office/drawing/2014/main" id="{B80C0344-BE9B-FF19-B5A8-3341136876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87890" y="4278460"/>
              <a:ext cx="2235077" cy="11236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ave Our Venues NZ">
              <a:extLst>
                <a:ext uri="{FF2B5EF4-FFF2-40B4-BE49-F238E27FC236}">
                  <a16:creationId xmlns:a16="http://schemas.microsoft.com/office/drawing/2014/main" id="{A5136B07-EE3F-2003-7CFE-20E7F641AD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6365" y="4282129"/>
              <a:ext cx="1250729" cy="125072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e Vākai | Auckland">
              <a:extLst>
                <a:ext uri="{FF2B5EF4-FFF2-40B4-BE49-F238E27FC236}">
                  <a16:creationId xmlns:a16="http://schemas.microsoft.com/office/drawing/2014/main" id="{5F116D62-1013-1D0A-07D5-C716CFF3293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2003" b="27850"/>
            <a:stretch/>
          </p:blipFill>
          <p:spPr bwMode="auto">
            <a:xfrm>
              <a:off x="10181323" y="5377257"/>
              <a:ext cx="1612595" cy="80864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 52">
            <a:extLst>
              <a:ext uri="{FF2B5EF4-FFF2-40B4-BE49-F238E27FC236}">
                <a16:creationId xmlns:a16="http://schemas.microsoft.com/office/drawing/2014/main" id="{1CD95474-4BF4-82EB-60F1-57A31F4AD30E}"/>
              </a:ext>
            </a:extLst>
          </p:cNvPr>
          <p:cNvGrpSpPr/>
          <p:nvPr/>
        </p:nvGrpSpPr>
        <p:grpSpPr>
          <a:xfrm>
            <a:off x="7497736" y="1325142"/>
            <a:ext cx="3927621" cy="2074806"/>
            <a:chOff x="7497736" y="1325142"/>
            <a:chExt cx="3927621" cy="2074806"/>
          </a:xfrm>
        </p:grpSpPr>
        <p:pic>
          <p:nvPicPr>
            <p:cNvPr id="12" name="Picture 11">
              <a:extLst>
                <a:ext uri="{FF2B5EF4-FFF2-40B4-BE49-F238E27FC236}">
                  <a16:creationId xmlns:a16="http://schemas.microsoft.com/office/drawing/2014/main" id="{02143BF0-EA99-DD71-F981-C9A7312A5C17}"/>
                </a:ext>
              </a:extLst>
            </p:cNvPr>
            <p:cNvPicPr>
              <a:picLocks noChangeAspect="1"/>
            </p:cNvPicPr>
            <p:nvPr/>
          </p:nvPicPr>
          <p:blipFill>
            <a:blip r:embed="rId8"/>
            <a:stretch>
              <a:fillRect/>
            </a:stretch>
          </p:blipFill>
          <p:spPr>
            <a:xfrm>
              <a:off x="7973978" y="2445841"/>
              <a:ext cx="1299209" cy="954107"/>
            </a:xfrm>
            <a:prstGeom prst="rect">
              <a:avLst/>
            </a:prstGeom>
          </p:spPr>
        </p:pic>
        <p:pic>
          <p:nvPicPr>
            <p:cNvPr id="13" name="Picture 12">
              <a:extLst>
                <a:ext uri="{FF2B5EF4-FFF2-40B4-BE49-F238E27FC236}">
                  <a16:creationId xmlns:a16="http://schemas.microsoft.com/office/drawing/2014/main" id="{DD8563F5-2A25-DAA0-B177-B61C368387F1}"/>
                </a:ext>
              </a:extLst>
            </p:cNvPr>
            <p:cNvPicPr>
              <a:picLocks noChangeAspect="1"/>
            </p:cNvPicPr>
            <p:nvPr/>
          </p:nvPicPr>
          <p:blipFill>
            <a:blip r:embed="rId9"/>
            <a:stretch>
              <a:fillRect/>
            </a:stretch>
          </p:blipFill>
          <p:spPr>
            <a:xfrm>
              <a:off x="7497736" y="1325142"/>
              <a:ext cx="1225355" cy="1225355"/>
            </a:xfrm>
            <a:prstGeom prst="rect">
              <a:avLst/>
            </a:prstGeom>
          </p:spPr>
        </p:pic>
        <p:pic>
          <p:nvPicPr>
            <p:cNvPr id="1038" name="Picture 14" descr="2021 APRA workshop: NZ On Air funding - CELEBRATING PACIFIC MUSIC">
              <a:extLst>
                <a:ext uri="{FF2B5EF4-FFF2-40B4-BE49-F238E27FC236}">
                  <a16:creationId xmlns:a16="http://schemas.microsoft.com/office/drawing/2014/main" id="{53D416F2-ADBA-D62A-EB05-63F77A2DFD6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30256" b="30256"/>
            <a:stretch/>
          </p:blipFill>
          <p:spPr bwMode="auto">
            <a:xfrm>
              <a:off x="9316563" y="2498996"/>
              <a:ext cx="2108794" cy="8327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Group 53">
            <a:extLst>
              <a:ext uri="{FF2B5EF4-FFF2-40B4-BE49-F238E27FC236}">
                <a16:creationId xmlns:a16="http://schemas.microsoft.com/office/drawing/2014/main" id="{017278CC-667A-FBFF-60DA-80A6687CE221}"/>
              </a:ext>
            </a:extLst>
          </p:cNvPr>
          <p:cNvGrpSpPr/>
          <p:nvPr/>
        </p:nvGrpSpPr>
        <p:grpSpPr>
          <a:xfrm>
            <a:off x="398082" y="4899420"/>
            <a:ext cx="4802594" cy="1720349"/>
            <a:chOff x="398082" y="4899420"/>
            <a:chExt cx="4802594" cy="1720349"/>
          </a:xfrm>
        </p:grpSpPr>
        <p:pic>
          <p:nvPicPr>
            <p:cNvPr id="14" name="Picture 13">
              <a:extLst>
                <a:ext uri="{FF2B5EF4-FFF2-40B4-BE49-F238E27FC236}">
                  <a16:creationId xmlns:a16="http://schemas.microsoft.com/office/drawing/2014/main" id="{37EA11D7-A846-128D-CA5B-8DD205BA14F0}"/>
                </a:ext>
              </a:extLst>
            </p:cNvPr>
            <p:cNvPicPr>
              <a:picLocks noChangeAspect="1"/>
            </p:cNvPicPr>
            <p:nvPr/>
          </p:nvPicPr>
          <p:blipFill>
            <a:blip r:embed="rId11"/>
            <a:stretch>
              <a:fillRect/>
            </a:stretch>
          </p:blipFill>
          <p:spPr>
            <a:xfrm>
              <a:off x="3249480" y="4899420"/>
              <a:ext cx="1951196" cy="724155"/>
            </a:xfrm>
            <a:prstGeom prst="rect">
              <a:avLst/>
            </a:prstGeom>
          </p:spPr>
        </p:pic>
        <p:pic>
          <p:nvPicPr>
            <p:cNvPr id="16" name="Picture 15">
              <a:extLst>
                <a:ext uri="{FF2B5EF4-FFF2-40B4-BE49-F238E27FC236}">
                  <a16:creationId xmlns:a16="http://schemas.microsoft.com/office/drawing/2014/main" id="{FB8464E3-4DFE-00F4-E311-9A4A27048B21}"/>
                </a:ext>
              </a:extLst>
            </p:cNvPr>
            <p:cNvPicPr>
              <a:picLocks noChangeAspect="1"/>
            </p:cNvPicPr>
            <p:nvPr/>
          </p:nvPicPr>
          <p:blipFill>
            <a:blip r:embed="rId12"/>
            <a:stretch>
              <a:fillRect/>
            </a:stretch>
          </p:blipFill>
          <p:spPr>
            <a:xfrm>
              <a:off x="1552397" y="5726047"/>
              <a:ext cx="2707450" cy="893722"/>
            </a:xfrm>
            <a:prstGeom prst="rect">
              <a:avLst/>
            </a:prstGeom>
          </p:spPr>
        </p:pic>
        <p:pic>
          <p:nvPicPr>
            <p:cNvPr id="1046" name="Picture 22" descr="Soundcheck Aotearoa">
              <a:extLst>
                <a:ext uri="{FF2B5EF4-FFF2-40B4-BE49-F238E27FC236}">
                  <a16:creationId xmlns:a16="http://schemas.microsoft.com/office/drawing/2014/main" id="{2543BD39-B132-FF6D-D55A-23EA96A6E564}"/>
                </a:ext>
              </a:extLst>
            </p:cNvPr>
            <p:cNvPicPr>
              <a:picLocks noChangeAspect="1" noChangeArrowheads="1"/>
            </p:cNvPicPr>
            <p:nvPr/>
          </p:nvPicPr>
          <p:blipFill>
            <a:blip r:embed="rId1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98082" y="5037394"/>
              <a:ext cx="2861723" cy="633454"/>
            </a:xfrm>
            <a:prstGeom prst="rect">
              <a:avLst/>
            </a:prstGeom>
            <a:noFill/>
            <a:extLst>
              <a:ext uri="{909E8E84-426E-40DD-AFC4-6F175D3DCCD1}">
                <a14:hiddenFill xmlns:a14="http://schemas.microsoft.com/office/drawing/2010/main">
                  <a:solidFill>
                    <a:srgbClr val="FFFFFF"/>
                  </a:solidFill>
                </a14:hiddenFill>
              </a:ext>
            </a:extLst>
          </p:spPr>
        </p:pic>
      </p:grpSp>
      <p:pic>
        <p:nvPicPr>
          <p:cNvPr id="1048" name="Picture 24" descr="NZ On Air Music | Facebook">
            <a:extLst>
              <a:ext uri="{FF2B5EF4-FFF2-40B4-BE49-F238E27FC236}">
                <a16:creationId xmlns:a16="http://schemas.microsoft.com/office/drawing/2014/main" id="{2506A164-C810-79CB-BEB3-5737F39783C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26362" y="2669398"/>
            <a:ext cx="1176829" cy="117682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a:extLst>
              <a:ext uri="{FF2B5EF4-FFF2-40B4-BE49-F238E27FC236}">
                <a16:creationId xmlns:a16="http://schemas.microsoft.com/office/drawing/2014/main" id="{61F6F65E-9BC1-5A5E-7266-A96EB2921E28}"/>
              </a:ext>
            </a:extLst>
          </p:cNvPr>
          <p:cNvGrpSpPr/>
          <p:nvPr/>
        </p:nvGrpSpPr>
        <p:grpSpPr>
          <a:xfrm>
            <a:off x="345462" y="674170"/>
            <a:ext cx="5735783" cy="2968408"/>
            <a:chOff x="345462" y="674170"/>
            <a:chExt cx="5735783" cy="2968408"/>
          </a:xfrm>
        </p:grpSpPr>
        <p:pic>
          <p:nvPicPr>
            <p:cNvPr id="1040" name="Picture 16" descr="About Us — Soundcheck Aotearoa">
              <a:extLst>
                <a:ext uri="{FF2B5EF4-FFF2-40B4-BE49-F238E27FC236}">
                  <a16:creationId xmlns:a16="http://schemas.microsoft.com/office/drawing/2014/main" id="{D4163467-4A77-DF60-1A10-F68D7A7C587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5462" y="2819709"/>
              <a:ext cx="2654415" cy="822869"/>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About Us — Soundcheck Aotearoa">
              <a:extLst>
                <a:ext uri="{FF2B5EF4-FFF2-40B4-BE49-F238E27FC236}">
                  <a16:creationId xmlns:a16="http://schemas.microsoft.com/office/drawing/2014/main" id="{2B333AF0-0EFF-1ACB-B4DA-41792557C49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47630" y="991507"/>
              <a:ext cx="1958492" cy="124202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Logos | Creative New Zealand">
              <a:extLst>
                <a:ext uri="{FF2B5EF4-FFF2-40B4-BE49-F238E27FC236}">
                  <a16:creationId xmlns:a16="http://schemas.microsoft.com/office/drawing/2014/main" id="{6368468C-7503-9C09-F3E7-E1BE69E8D9DC}"/>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63191" y="1883497"/>
              <a:ext cx="2418054" cy="613959"/>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ANZAC 2018 | Māori Television">
              <a:extLst>
                <a:ext uri="{FF2B5EF4-FFF2-40B4-BE49-F238E27FC236}">
                  <a16:creationId xmlns:a16="http://schemas.microsoft.com/office/drawing/2014/main" id="{F7599E61-92EC-437D-C85E-6865C7ACDC8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25424" y="674170"/>
              <a:ext cx="2278025" cy="6346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4" name="Ink 33">
                  <a:extLst>
                    <a:ext uri="{FF2B5EF4-FFF2-40B4-BE49-F238E27FC236}">
                      <a16:creationId xmlns:a16="http://schemas.microsoft.com/office/drawing/2014/main" id="{705AB0A0-ADC2-0952-34C9-00529FADE4E5}"/>
                    </a:ext>
                  </a:extLst>
                </p14:cNvPr>
                <p14:cNvContentPartPr/>
                <p14:nvPr/>
              </p14:nvContentPartPr>
              <p14:xfrm>
                <a:off x="980936" y="2145208"/>
                <a:ext cx="186480" cy="598680"/>
              </p14:xfrm>
            </p:contentPart>
          </mc:Choice>
          <mc:Fallback xmlns="">
            <p:pic>
              <p:nvPicPr>
                <p:cNvPr id="34" name="Ink 33">
                  <a:extLst>
                    <a:ext uri="{FF2B5EF4-FFF2-40B4-BE49-F238E27FC236}">
                      <a16:creationId xmlns:a16="http://schemas.microsoft.com/office/drawing/2014/main" id="{705AB0A0-ADC2-0952-34C9-00529FADE4E5}"/>
                    </a:ext>
                  </a:extLst>
                </p:cNvPr>
                <p:cNvPicPr/>
                <p:nvPr/>
              </p:nvPicPr>
              <p:blipFill>
                <a:blip r:embed="rId20"/>
                <a:stretch>
                  <a:fillRect/>
                </a:stretch>
              </p:blipFill>
              <p:spPr>
                <a:xfrm>
                  <a:off x="971936" y="2091568"/>
                  <a:ext cx="204120" cy="706320"/>
                </a:xfrm>
                <a:prstGeom prst="rect">
                  <a:avLst/>
                </a:prstGeom>
              </p:spPr>
            </p:pic>
          </mc:Fallback>
        </mc:AlternateContent>
        <p:grpSp>
          <p:nvGrpSpPr>
            <p:cNvPr id="37" name="Group 36">
              <a:extLst>
                <a:ext uri="{FF2B5EF4-FFF2-40B4-BE49-F238E27FC236}">
                  <a16:creationId xmlns:a16="http://schemas.microsoft.com/office/drawing/2014/main" id="{934464AF-AED9-9981-D7B6-E43D56840D99}"/>
                </a:ext>
              </a:extLst>
            </p:cNvPr>
            <p:cNvGrpSpPr/>
            <p:nvPr/>
          </p:nvGrpSpPr>
          <p:grpSpPr>
            <a:xfrm>
              <a:off x="2130245" y="1439546"/>
              <a:ext cx="1796704" cy="1421253"/>
              <a:chOff x="2111696" y="1576177"/>
              <a:chExt cx="1459800" cy="1154751"/>
            </a:xfrm>
          </p:grpSpPr>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5" name="Ink 34">
                    <a:extLst>
                      <a:ext uri="{FF2B5EF4-FFF2-40B4-BE49-F238E27FC236}">
                        <a16:creationId xmlns:a16="http://schemas.microsoft.com/office/drawing/2014/main" id="{04EA8481-A19D-509C-E779-52CEBF882798}"/>
                      </a:ext>
                    </a:extLst>
                  </p14:cNvPr>
                  <p14:cNvContentPartPr/>
                  <p14:nvPr/>
                </p14:nvContentPartPr>
                <p14:xfrm>
                  <a:off x="2111696" y="2024248"/>
                  <a:ext cx="956160" cy="706680"/>
                </p14:xfrm>
              </p:contentPart>
            </mc:Choice>
            <mc:Fallback xmlns="">
              <p:pic>
                <p:nvPicPr>
                  <p:cNvPr id="35" name="Ink 34">
                    <a:extLst>
                      <a:ext uri="{FF2B5EF4-FFF2-40B4-BE49-F238E27FC236}">
                        <a16:creationId xmlns:a16="http://schemas.microsoft.com/office/drawing/2014/main" id="{04EA8481-A19D-509C-E779-52CEBF882798}"/>
                      </a:ext>
                    </a:extLst>
                  </p:cNvPr>
                  <p:cNvPicPr/>
                  <p:nvPr/>
                </p:nvPicPr>
                <p:blipFill>
                  <a:blip r:embed="rId22"/>
                  <a:stretch>
                    <a:fillRect/>
                  </a:stretch>
                </p:blipFill>
                <p:spPr>
                  <a:xfrm>
                    <a:off x="2104676" y="1980647"/>
                    <a:ext cx="970492" cy="794174"/>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6" name="Ink 35">
                    <a:extLst>
                      <a:ext uri="{FF2B5EF4-FFF2-40B4-BE49-F238E27FC236}">
                        <a16:creationId xmlns:a16="http://schemas.microsoft.com/office/drawing/2014/main" id="{166833B7-BBF1-7F43-9AD7-8567EC267625}"/>
                      </a:ext>
                    </a:extLst>
                  </p14:cNvPr>
                  <p14:cNvContentPartPr/>
                  <p14:nvPr/>
                </p14:nvContentPartPr>
                <p14:xfrm>
                  <a:off x="2818261" y="1576177"/>
                  <a:ext cx="753235" cy="281031"/>
                </p14:xfrm>
              </p:contentPart>
            </mc:Choice>
            <mc:Fallback xmlns="">
              <p:pic>
                <p:nvPicPr>
                  <p:cNvPr id="36" name="Ink 35">
                    <a:extLst>
                      <a:ext uri="{FF2B5EF4-FFF2-40B4-BE49-F238E27FC236}">
                        <a16:creationId xmlns:a16="http://schemas.microsoft.com/office/drawing/2014/main" id="{166833B7-BBF1-7F43-9AD7-8567EC267625}"/>
                      </a:ext>
                    </a:extLst>
                  </p:cNvPr>
                  <p:cNvPicPr/>
                  <p:nvPr/>
                </p:nvPicPr>
                <p:blipFill>
                  <a:blip r:embed="rId24"/>
                  <a:stretch>
                    <a:fillRect/>
                  </a:stretch>
                </p:blipFill>
                <p:spPr>
                  <a:xfrm>
                    <a:off x="2811241" y="1532312"/>
                    <a:ext cx="767568" cy="368469"/>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39" name="Ink 38">
                  <a:extLst>
                    <a:ext uri="{FF2B5EF4-FFF2-40B4-BE49-F238E27FC236}">
                      <a16:creationId xmlns:a16="http://schemas.microsoft.com/office/drawing/2014/main" id="{E6FEB752-DC83-A1FE-F51A-65DA27786E17}"/>
                    </a:ext>
                  </a:extLst>
                </p14:cNvPr>
                <p14:cNvContentPartPr/>
                <p14:nvPr/>
              </p14:nvContentPartPr>
              <p14:xfrm>
                <a:off x="2172536" y="1031368"/>
                <a:ext cx="1315440" cy="205920"/>
              </p14:xfrm>
            </p:contentPart>
          </mc:Choice>
          <mc:Fallback xmlns="">
            <p:pic>
              <p:nvPicPr>
                <p:cNvPr id="39" name="Ink 38">
                  <a:extLst>
                    <a:ext uri="{FF2B5EF4-FFF2-40B4-BE49-F238E27FC236}">
                      <a16:creationId xmlns:a16="http://schemas.microsoft.com/office/drawing/2014/main" id="{E6FEB752-DC83-A1FE-F51A-65DA27786E17}"/>
                    </a:ext>
                  </a:extLst>
                </p:cNvPr>
                <p:cNvPicPr/>
                <p:nvPr/>
              </p:nvPicPr>
              <p:blipFill>
                <a:blip r:embed="rId26"/>
                <a:stretch>
                  <a:fillRect/>
                </a:stretch>
              </p:blipFill>
              <p:spPr>
                <a:xfrm>
                  <a:off x="2163896" y="977728"/>
                  <a:ext cx="1333080" cy="313560"/>
                </a:xfrm>
                <a:prstGeom prst="rect">
                  <a:avLst/>
                </a:prstGeom>
              </p:spPr>
            </p:pic>
          </mc:Fallback>
        </mc:AlternateContent>
      </p:grpSp>
      <p:sp>
        <p:nvSpPr>
          <p:cNvPr id="4" name="TextBox 3">
            <a:extLst>
              <a:ext uri="{FF2B5EF4-FFF2-40B4-BE49-F238E27FC236}">
                <a16:creationId xmlns:a16="http://schemas.microsoft.com/office/drawing/2014/main" id="{B71D8D12-FD95-5C74-0240-397F67FF1C1B}"/>
              </a:ext>
            </a:extLst>
          </p:cNvPr>
          <p:cNvSpPr txBox="1"/>
          <p:nvPr/>
        </p:nvSpPr>
        <p:spPr>
          <a:xfrm>
            <a:off x="345462" y="352555"/>
            <a:ext cx="2463623" cy="523220"/>
          </a:xfrm>
          <a:prstGeom prst="rect">
            <a:avLst/>
          </a:prstGeom>
          <a:noFill/>
        </p:spPr>
        <p:txBody>
          <a:bodyPr wrap="none" rtlCol="0">
            <a:spAutoFit/>
          </a:bodyPr>
          <a:lstStyle/>
          <a:p>
            <a:r>
              <a:rPr lang="en-US" sz="2800" dirty="0">
                <a:highlight>
                  <a:srgbClr val="AEE3FF"/>
                </a:highlight>
                <a:latin typeface="Cooper Black" panose="0208090404030B020404" pitchFamily="18" charset="77"/>
              </a:rPr>
              <a:t>Government</a:t>
            </a:r>
          </a:p>
        </p:txBody>
      </p:sp>
    </p:spTree>
    <p:extLst>
      <p:ext uri="{BB962C8B-B14F-4D97-AF65-F5344CB8AC3E}">
        <p14:creationId xmlns:p14="http://schemas.microsoft.com/office/powerpoint/2010/main" val="238535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emium Vector | Stylized simple outline map of new zealand icon. blue  sketch map of new zealand vector illustration">
            <a:extLst>
              <a:ext uri="{FF2B5EF4-FFF2-40B4-BE49-F238E27FC236}">
                <a16:creationId xmlns:a16="http://schemas.microsoft.com/office/drawing/2014/main" id="{1C8FA006-95C5-93B9-B683-A29C530EE5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0"/>
            <a:ext cx="636746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A80FA69-973E-5A51-B0B5-41A5B4217A52}"/>
              </a:ext>
            </a:extLst>
          </p:cNvPr>
          <p:cNvPicPr>
            <a:picLocks noChangeAspect="1"/>
          </p:cNvPicPr>
          <p:nvPr/>
        </p:nvPicPr>
        <p:blipFill>
          <a:blip r:embed="rId3"/>
          <a:stretch>
            <a:fillRect/>
          </a:stretch>
        </p:blipFill>
        <p:spPr>
          <a:xfrm>
            <a:off x="6394451" y="1037097"/>
            <a:ext cx="942983" cy="692503"/>
          </a:xfrm>
          <a:prstGeom prst="rect">
            <a:avLst/>
          </a:prstGeom>
        </p:spPr>
      </p:pic>
      <p:pic>
        <p:nvPicPr>
          <p:cNvPr id="6" name="Picture 5">
            <a:extLst>
              <a:ext uri="{FF2B5EF4-FFF2-40B4-BE49-F238E27FC236}">
                <a16:creationId xmlns:a16="http://schemas.microsoft.com/office/drawing/2014/main" id="{51642634-C61E-F05C-3258-33E034A17138}"/>
              </a:ext>
            </a:extLst>
          </p:cNvPr>
          <p:cNvPicPr>
            <a:picLocks noChangeAspect="1"/>
          </p:cNvPicPr>
          <p:nvPr/>
        </p:nvPicPr>
        <p:blipFill>
          <a:blip r:embed="rId4"/>
          <a:stretch>
            <a:fillRect/>
          </a:stretch>
        </p:blipFill>
        <p:spPr>
          <a:xfrm>
            <a:off x="6394451" y="367081"/>
            <a:ext cx="722385" cy="722385"/>
          </a:xfrm>
          <a:prstGeom prst="rect">
            <a:avLst/>
          </a:prstGeom>
        </p:spPr>
      </p:pic>
      <p:grpSp>
        <p:nvGrpSpPr>
          <p:cNvPr id="45" name="Group 44">
            <a:extLst>
              <a:ext uri="{FF2B5EF4-FFF2-40B4-BE49-F238E27FC236}">
                <a16:creationId xmlns:a16="http://schemas.microsoft.com/office/drawing/2014/main" id="{D128D88E-1789-EFF0-CA4E-08935ACC57DD}"/>
              </a:ext>
            </a:extLst>
          </p:cNvPr>
          <p:cNvGrpSpPr/>
          <p:nvPr/>
        </p:nvGrpSpPr>
        <p:grpSpPr>
          <a:xfrm>
            <a:off x="6431260" y="489993"/>
            <a:ext cx="5206473" cy="2579950"/>
            <a:chOff x="6431260" y="489993"/>
            <a:chExt cx="5206473" cy="2579950"/>
          </a:xfrm>
        </p:grpSpPr>
        <p:pic>
          <p:nvPicPr>
            <p:cNvPr id="4" name="Picture 2" descr="Music industry bodies call on Government to urgently reinstate financial  support | Recorded Music NZ ® - We Love Music">
              <a:extLst>
                <a:ext uri="{FF2B5EF4-FFF2-40B4-BE49-F238E27FC236}">
                  <a16:creationId xmlns:a16="http://schemas.microsoft.com/office/drawing/2014/main" id="{568E26D1-274B-1E57-375F-6F836BB7AC9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6602" b="51594"/>
            <a:stretch/>
          </p:blipFill>
          <p:spPr bwMode="auto">
            <a:xfrm>
              <a:off x="7058017" y="501590"/>
              <a:ext cx="1501034" cy="48864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2021 APRA workshop: NZ On Air funding - CELEBRATING PACIFIC MUSIC">
              <a:extLst>
                <a:ext uri="{FF2B5EF4-FFF2-40B4-BE49-F238E27FC236}">
                  <a16:creationId xmlns:a16="http://schemas.microsoft.com/office/drawing/2014/main" id="{0B5D3362-4D81-446E-338F-90607E41D53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0256" b="30256"/>
            <a:stretch/>
          </p:blipFill>
          <p:spPr bwMode="auto">
            <a:xfrm>
              <a:off x="7303508" y="1064673"/>
              <a:ext cx="1665878" cy="6578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MUSIC MANAGERS FORUM AOTEAROA ANNOUNCE 'HOW TO MARKET AND PROMOTE YOUR MUSIC'  SEMINARS IN INVERCARGILL &amp; QUEENSTOWN | Artist News | NZ Music Commission">
              <a:extLst>
                <a:ext uri="{FF2B5EF4-FFF2-40B4-BE49-F238E27FC236}">
                  <a16:creationId xmlns:a16="http://schemas.microsoft.com/office/drawing/2014/main" id="{C0E12B6E-60E3-0445-A889-77DB5DD422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26753" y="489993"/>
              <a:ext cx="1160203" cy="51048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A5E4FADD-04C5-19D4-8550-F4AA2BE059D5}"/>
                </a:ext>
              </a:extLst>
            </p:cNvPr>
            <p:cNvPicPr>
              <a:picLocks noChangeAspect="1"/>
            </p:cNvPicPr>
            <p:nvPr/>
          </p:nvPicPr>
          <p:blipFill>
            <a:blip r:embed="rId8"/>
            <a:stretch>
              <a:fillRect/>
            </a:stretch>
          </p:blipFill>
          <p:spPr>
            <a:xfrm>
              <a:off x="7385960" y="1916262"/>
              <a:ext cx="1400482" cy="523257"/>
            </a:xfrm>
            <a:prstGeom prst="rect">
              <a:avLst/>
            </a:prstGeom>
          </p:spPr>
        </p:pic>
        <p:pic>
          <p:nvPicPr>
            <p:cNvPr id="10" name="Picture 4" descr="Tautua programme - CELEBRATING PACIFIC MUSIC">
              <a:extLst>
                <a:ext uri="{FF2B5EF4-FFF2-40B4-BE49-F238E27FC236}">
                  <a16:creationId xmlns:a16="http://schemas.microsoft.com/office/drawing/2014/main" id="{5903317D-347B-F942-76F6-94DA700CB03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9137" y="1034380"/>
              <a:ext cx="1612596" cy="8107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Save Our Venues NZ">
              <a:extLst>
                <a:ext uri="{FF2B5EF4-FFF2-40B4-BE49-F238E27FC236}">
                  <a16:creationId xmlns:a16="http://schemas.microsoft.com/office/drawing/2014/main" id="{C52272EF-5BF3-266B-F824-749EE26FF6F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31260" y="1724806"/>
              <a:ext cx="860550" cy="86055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Te Vākai | Auckland">
              <a:extLst>
                <a:ext uri="{FF2B5EF4-FFF2-40B4-BE49-F238E27FC236}">
                  <a16:creationId xmlns:a16="http://schemas.microsoft.com/office/drawing/2014/main" id="{5731D116-209E-29CB-46FC-C7EE7054FD6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2003" b="27850"/>
            <a:stretch/>
          </p:blipFill>
          <p:spPr bwMode="auto">
            <a:xfrm>
              <a:off x="8908385" y="1982392"/>
              <a:ext cx="1142232" cy="5727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FC4E4BAC-7110-8B3A-CF00-1C5D410D6B11}"/>
                </a:ext>
              </a:extLst>
            </p:cNvPr>
            <p:cNvPicPr>
              <a:picLocks noChangeAspect="1"/>
            </p:cNvPicPr>
            <p:nvPr/>
          </p:nvPicPr>
          <p:blipFill>
            <a:blip r:embed="rId12"/>
            <a:stretch>
              <a:fillRect/>
            </a:stretch>
          </p:blipFill>
          <p:spPr>
            <a:xfrm>
              <a:off x="10172560" y="1982392"/>
              <a:ext cx="1081245" cy="401287"/>
            </a:xfrm>
            <a:prstGeom prst="rect">
              <a:avLst/>
            </a:prstGeom>
          </p:spPr>
        </p:pic>
        <p:pic>
          <p:nvPicPr>
            <p:cNvPr id="15" name="Picture 22" descr="Soundcheck Aotearoa">
              <a:extLst>
                <a:ext uri="{FF2B5EF4-FFF2-40B4-BE49-F238E27FC236}">
                  <a16:creationId xmlns:a16="http://schemas.microsoft.com/office/drawing/2014/main" id="{8B990DE3-D262-94E5-4E68-911F9D16967F}"/>
                </a:ext>
              </a:extLst>
            </p:cNvPr>
            <p:cNvPicPr>
              <a:picLocks noChangeAspect="1" noChangeArrowheads="1"/>
            </p:cNvPicPr>
            <p:nvPr/>
          </p:nvPicPr>
          <p:blipFill>
            <a:blip r:embed="rId1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574123" y="2663932"/>
              <a:ext cx="1834214" cy="40601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bout Us — Soundcheck Aotearoa">
              <a:extLst>
                <a:ext uri="{FF2B5EF4-FFF2-40B4-BE49-F238E27FC236}">
                  <a16:creationId xmlns:a16="http://schemas.microsoft.com/office/drawing/2014/main" id="{13CF77E8-FB68-7036-F851-10964A45CBB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49344" y="489993"/>
              <a:ext cx="1944778" cy="6028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4" descr="NZ On Air Music | Facebook">
              <a:extLst>
                <a:ext uri="{FF2B5EF4-FFF2-40B4-BE49-F238E27FC236}">
                  <a16:creationId xmlns:a16="http://schemas.microsoft.com/office/drawing/2014/main" id="{EED0F1DE-EC20-8340-983C-E03319CC930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711728" y="1028797"/>
              <a:ext cx="926005" cy="926005"/>
            </a:xfrm>
            <a:prstGeom prst="rect">
              <a:avLst/>
            </a:prstGeom>
            <a:noFill/>
            <a:extLst>
              <a:ext uri="{909E8E84-426E-40DD-AFC4-6F175D3DCCD1}">
                <a14:hiddenFill xmlns:a14="http://schemas.microsoft.com/office/drawing/2010/main">
                  <a:solidFill>
                    <a:srgbClr val="FFFFFF"/>
                  </a:solidFill>
                </a14:hiddenFill>
              </a:ext>
            </a:extLst>
          </p:spPr>
        </p:pic>
      </p:grpSp>
      <p:pic>
        <p:nvPicPr>
          <p:cNvPr id="34" name="Graphic 33" descr="Star with solid fill">
            <a:extLst>
              <a:ext uri="{FF2B5EF4-FFF2-40B4-BE49-F238E27FC236}">
                <a16:creationId xmlns:a16="http://schemas.microsoft.com/office/drawing/2014/main" id="{0BFD4A11-047F-01B2-C4DA-416A37F5B14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055491" y="1064673"/>
            <a:ext cx="722385" cy="722385"/>
          </a:xfrm>
          <a:prstGeom prst="rect">
            <a:avLst/>
          </a:prstGeom>
        </p:spPr>
      </p:pic>
      <p:pic>
        <p:nvPicPr>
          <p:cNvPr id="35" name="Graphic 34" descr="Star with solid fill">
            <a:extLst>
              <a:ext uri="{FF2B5EF4-FFF2-40B4-BE49-F238E27FC236}">
                <a16:creationId xmlns:a16="http://schemas.microsoft.com/office/drawing/2014/main" id="{72D868C1-24BA-ECEA-56D7-7D9C62F1822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069126" y="3055655"/>
            <a:ext cx="722385" cy="722385"/>
          </a:xfrm>
          <a:prstGeom prst="rect">
            <a:avLst/>
          </a:prstGeom>
        </p:spPr>
      </p:pic>
      <p:grpSp>
        <p:nvGrpSpPr>
          <p:cNvPr id="38" name="Group 37">
            <a:extLst>
              <a:ext uri="{FF2B5EF4-FFF2-40B4-BE49-F238E27FC236}">
                <a16:creationId xmlns:a16="http://schemas.microsoft.com/office/drawing/2014/main" id="{F6059D6A-A224-8F5D-010A-1DB383942B66}"/>
              </a:ext>
            </a:extLst>
          </p:cNvPr>
          <p:cNvGrpSpPr/>
          <p:nvPr/>
        </p:nvGrpSpPr>
        <p:grpSpPr>
          <a:xfrm>
            <a:off x="4843057" y="521145"/>
            <a:ext cx="1464480" cy="649800"/>
            <a:chOff x="4843057" y="521145"/>
            <a:chExt cx="1464480" cy="649800"/>
          </a:xfrm>
        </p:grpSpPr>
        <mc:AlternateContent xmlns:mc="http://schemas.openxmlformats.org/markup-compatibility/2006" xmlns:p14="http://schemas.microsoft.com/office/powerpoint/2010/main">
          <mc:Choice Requires="p14">
            <p:contentPart p14:bwMode="auto" r:id="rId18">
              <p14:nvContentPartPr>
                <p14:cNvPr id="36" name="Ink 35">
                  <a:extLst>
                    <a:ext uri="{FF2B5EF4-FFF2-40B4-BE49-F238E27FC236}">
                      <a16:creationId xmlns:a16="http://schemas.microsoft.com/office/drawing/2014/main" id="{A350DA79-E16C-FCF4-FA72-E174CE1A101B}"/>
                    </a:ext>
                  </a:extLst>
                </p14:cNvPr>
                <p14:cNvContentPartPr/>
                <p14:nvPr/>
              </p14:nvContentPartPr>
              <p14:xfrm>
                <a:off x="4843057" y="637425"/>
                <a:ext cx="1459080" cy="533520"/>
              </p14:xfrm>
            </p:contentPart>
          </mc:Choice>
          <mc:Fallback xmlns="">
            <p:pic>
              <p:nvPicPr>
                <p:cNvPr id="36" name="Ink 35">
                  <a:extLst>
                    <a:ext uri="{FF2B5EF4-FFF2-40B4-BE49-F238E27FC236}">
                      <a16:creationId xmlns:a16="http://schemas.microsoft.com/office/drawing/2014/main" id="{A350DA79-E16C-FCF4-FA72-E174CE1A101B}"/>
                    </a:ext>
                  </a:extLst>
                </p:cNvPr>
                <p:cNvPicPr/>
                <p:nvPr/>
              </p:nvPicPr>
              <p:blipFill>
                <a:blip r:embed="rId19"/>
                <a:stretch>
                  <a:fillRect/>
                </a:stretch>
              </p:blipFill>
              <p:spPr>
                <a:xfrm>
                  <a:off x="4836937" y="631305"/>
                  <a:ext cx="1471320" cy="545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7" name="Ink 36">
                  <a:extLst>
                    <a:ext uri="{FF2B5EF4-FFF2-40B4-BE49-F238E27FC236}">
                      <a16:creationId xmlns:a16="http://schemas.microsoft.com/office/drawing/2014/main" id="{4F95E13A-B5F6-7CC9-5EA6-873A1FE1F02E}"/>
                    </a:ext>
                  </a:extLst>
                </p14:cNvPr>
                <p14:cNvContentPartPr/>
                <p14:nvPr/>
              </p14:nvContentPartPr>
              <p14:xfrm>
                <a:off x="6236617" y="521145"/>
                <a:ext cx="70920" cy="234360"/>
              </p14:xfrm>
            </p:contentPart>
          </mc:Choice>
          <mc:Fallback xmlns="">
            <p:pic>
              <p:nvPicPr>
                <p:cNvPr id="37" name="Ink 36">
                  <a:extLst>
                    <a:ext uri="{FF2B5EF4-FFF2-40B4-BE49-F238E27FC236}">
                      <a16:creationId xmlns:a16="http://schemas.microsoft.com/office/drawing/2014/main" id="{4F95E13A-B5F6-7CC9-5EA6-873A1FE1F02E}"/>
                    </a:ext>
                  </a:extLst>
                </p:cNvPr>
                <p:cNvPicPr/>
                <p:nvPr/>
              </p:nvPicPr>
              <p:blipFill>
                <a:blip r:embed="rId21"/>
                <a:stretch>
                  <a:fillRect/>
                </a:stretch>
              </p:blipFill>
              <p:spPr>
                <a:xfrm>
                  <a:off x="6230497" y="515025"/>
                  <a:ext cx="83160" cy="246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2">
            <p14:nvContentPartPr>
              <p14:cNvPr id="39" name="Ink 38">
                <a:extLst>
                  <a:ext uri="{FF2B5EF4-FFF2-40B4-BE49-F238E27FC236}">
                    <a16:creationId xmlns:a16="http://schemas.microsoft.com/office/drawing/2014/main" id="{D0071C88-DAA1-5994-2B03-C589D48CF1BB}"/>
                  </a:ext>
                </a:extLst>
              </p14:cNvPr>
              <p14:cNvContentPartPr/>
              <p14:nvPr/>
            </p14:nvContentPartPr>
            <p14:xfrm>
              <a:off x="5108737" y="3302145"/>
              <a:ext cx="1305000" cy="1261440"/>
            </p14:xfrm>
          </p:contentPart>
        </mc:Choice>
        <mc:Fallback xmlns="">
          <p:pic>
            <p:nvPicPr>
              <p:cNvPr id="39" name="Ink 38">
                <a:extLst>
                  <a:ext uri="{FF2B5EF4-FFF2-40B4-BE49-F238E27FC236}">
                    <a16:creationId xmlns:a16="http://schemas.microsoft.com/office/drawing/2014/main" id="{D0071C88-DAA1-5994-2B03-C589D48CF1BB}"/>
                  </a:ext>
                </a:extLst>
              </p:cNvPr>
              <p:cNvPicPr/>
              <p:nvPr/>
            </p:nvPicPr>
            <p:blipFill>
              <a:blip r:embed="rId23"/>
              <a:stretch>
                <a:fillRect/>
              </a:stretch>
            </p:blipFill>
            <p:spPr>
              <a:xfrm>
                <a:off x="5102617" y="3296025"/>
                <a:ext cx="1317240" cy="1273680"/>
              </a:xfrm>
              <a:prstGeom prst="rect">
                <a:avLst/>
              </a:prstGeom>
            </p:spPr>
          </p:pic>
        </mc:Fallback>
      </mc:AlternateContent>
      <p:grpSp>
        <p:nvGrpSpPr>
          <p:cNvPr id="46" name="Group 45">
            <a:extLst>
              <a:ext uri="{FF2B5EF4-FFF2-40B4-BE49-F238E27FC236}">
                <a16:creationId xmlns:a16="http://schemas.microsoft.com/office/drawing/2014/main" id="{F607426A-E20A-7146-DBEA-B517B4063F81}"/>
              </a:ext>
            </a:extLst>
          </p:cNvPr>
          <p:cNvGrpSpPr/>
          <p:nvPr/>
        </p:nvGrpSpPr>
        <p:grpSpPr>
          <a:xfrm>
            <a:off x="5277122" y="4463145"/>
            <a:ext cx="4372222" cy="1743846"/>
            <a:chOff x="5277122" y="4463145"/>
            <a:chExt cx="4372222" cy="1743846"/>
          </a:xfrm>
        </p:grpSpPr>
        <p:pic>
          <p:nvPicPr>
            <p:cNvPr id="16" name="Picture 15">
              <a:extLst>
                <a:ext uri="{FF2B5EF4-FFF2-40B4-BE49-F238E27FC236}">
                  <a16:creationId xmlns:a16="http://schemas.microsoft.com/office/drawing/2014/main" id="{6F833D75-3F97-05A3-3D17-E85C925A9ED3}"/>
                </a:ext>
              </a:extLst>
            </p:cNvPr>
            <p:cNvPicPr>
              <a:picLocks noChangeAspect="1"/>
            </p:cNvPicPr>
            <p:nvPr/>
          </p:nvPicPr>
          <p:blipFill>
            <a:blip r:embed="rId24"/>
            <a:stretch>
              <a:fillRect/>
            </a:stretch>
          </p:blipFill>
          <p:spPr>
            <a:xfrm>
              <a:off x="5435929" y="4630051"/>
              <a:ext cx="1855881" cy="612621"/>
            </a:xfrm>
            <a:prstGeom prst="rect">
              <a:avLst/>
            </a:prstGeom>
          </p:spPr>
        </p:pic>
        <p:pic>
          <p:nvPicPr>
            <p:cNvPr id="18" name="Picture 20" descr="About Us — Soundcheck Aotearoa">
              <a:extLst>
                <a:ext uri="{FF2B5EF4-FFF2-40B4-BE49-F238E27FC236}">
                  <a16:creationId xmlns:a16="http://schemas.microsoft.com/office/drawing/2014/main" id="{B1866DAD-3FFB-49FD-1471-BED6F5EB7EAE}"/>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277122" y="5309139"/>
              <a:ext cx="1415779" cy="89785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6" descr="Logos | Creative New Zealand">
              <a:extLst>
                <a:ext uri="{FF2B5EF4-FFF2-40B4-BE49-F238E27FC236}">
                  <a16:creationId xmlns:a16="http://schemas.microsoft.com/office/drawing/2014/main" id="{FF123ED9-3A0B-CBA4-E888-A5F8C46DD39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755643" y="5476558"/>
              <a:ext cx="2418054" cy="61395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8" descr="ANZAC 2018 | Māori Television">
              <a:extLst>
                <a:ext uri="{FF2B5EF4-FFF2-40B4-BE49-F238E27FC236}">
                  <a16:creationId xmlns:a16="http://schemas.microsoft.com/office/drawing/2014/main" id="{F3A25BA5-8AC6-479A-DDC1-FB2207744916}"/>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371319" y="4700438"/>
              <a:ext cx="2278025" cy="6346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28">
              <p14:nvContentPartPr>
                <p14:cNvPr id="44" name="Ink 43">
                  <a:extLst>
                    <a:ext uri="{FF2B5EF4-FFF2-40B4-BE49-F238E27FC236}">
                      <a16:creationId xmlns:a16="http://schemas.microsoft.com/office/drawing/2014/main" id="{FEC0AED2-A2DB-E869-8147-D1224DF8F18A}"/>
                    </a:ext>
                  </a:extLst>
                </p14:cNvPr>
                <p14:cNvContentPartPr/>
                <p14:nvPr/>
              </p14:nvContentPartPr>
              <p14:xfrm>
                <a:off x="6271897" y="4463145"/>
                <a:ext cx="208800" cy="133920"/>
              </p14:xfrm>
            </p:contentPart>
          </mc:Choice>
          <mc:Fallback xmlns="">
            <p:pic>
              <p:nvPicPr>
                <p:cNvPr id="44" name="Ink 43">
                  <a:extLst>
                    <a:ext uri="{FF2B5EF4-FFF2-40B4-BE49-F238E27FC236}">
                      <a16:creationId xmlns:a16="http://schemas.microsoft.com/office/drawing/2014/main" id="{FEC0AED2-A2DB-E869-8147-D1224DF8F18A}"/>
                    </a:ext>
                  </a:extLst>
                </p:cNvPr>
                <p:cNvPicPr/>
                <p:nvPr/>
              </p:nvPicPr>
              <p:blipFill>
                <a:blip r:embed="rId29"/>
                <a:stretch>
                  <a:fillRect/>
                </a:stretch>
              </p:blipFill>
              <p:spPr>
                <a:xfrm>
                  <a:off x="6265777" y="4457025"/>
                  <a:ext cx="221040" cy="146160"/>
                </a:xfrm>
                <a:prstGeom prst="rect">
                  <a:avLst/>
                </a:prstGeom>
              </p:spPr>
            </p:pic>
          </mc:Fallback>
        </mc:AlternateContent>
      </p:grpSp>
    </p:spTree>
    <p:extLst>
      <p:ext uri="{BB962C8B-B14F-4D97-AF65-F5344CB8AC3E}">
        <p14:creationId xmlns:p14="http://schemas.microsoft.com/office/powerpoint/2010/main" val="900762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8AD8"/>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66B4B4-DC90-A2B7-A5F4-94E7C9A2D321}"/>
              </a:ext>
            </a:extLst>
          </p:cNvPr>
          <p:cNvSpPr>
            <a:spLocks noGrp="1"/>
          </p:cNvSpPr>
          <p:nvPr>
            <p:ph idx="1"/>
          </p:nvPr>
        </p:nvSpPr>
        <p:spPr>
          <a:xfrm>
            <a:off x="838200" y="1253331"/>
            <a:ext cx="10515600" cy="4351338"/>
          </a:xfrm>
        </p:spPr>
        <p:txBody>
          <a:bodyPr>
            <a:normAutofit/>
          </a:bodyPr>
          <a:lstStyle/>
          <a:p>
            <a:pPr marL="0" indent="0">
              <a:lnSpc>
                <a:spcPct val="120000"/>
              </a:lnSpc>
              <a:buNone/>
            </a:pPr>
            <a:r>
              <a:rPr lang="en-US" sz="6600" dirty="0">
                <a:highlight>
                  <a:srgbClr val="AEE3FF"/>
                </a:highlight>
                <a:latin typeface="Cooper Black" panose="0208090404030B020404" pitchFamily="18" charset="77"/>
              </a:rPr>
              <a:t>What do music industry careers look like in Aotearoa?</a:t>
            </a:r>
          </a:p>
        </p:txBody>
      </p:sp>
    </p:spTree>
    <p:extLst>
      <p:ext uri="{BB962C8B-B14F-4D97-AF65-F5344CB8AC3E}">
        <p14:creationId xmlns:p14="http://schemas.microsoft.com/office/powerpoint/2010/main" val="2921758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923EDF-787E-5EF0-E926-DA6F8FC522B9}"/>
              </a:ext>
            </a:extLst>
          </p:cNvPr>
          <p:cNvSpPr>
            <a:spLocks noGrp="1"/>
          </p:cNvSpPr>
          <p:nvPr>
            <p:ph type="title"/>
          </p:nvPr>
        </p:nvSpPr>
        <p:spPr>
          <a:xfrm>
            <a:off x="3658119" y="2476820"/>
            <a:ext cx="10178322" cy="1492132"/>
          </a:xfrm>
        </p:spPr>
        <p:txBody>
          <a:bodyPr>
            <a:normAutofit/>
          </a:bodyPr>
          <a:lstStyle/>
          <a:p>
            <a:r>
              <a:rPr lang="en-US" sz="3200" dirty="0">
                <a:highlight>
                  <a:srgbClr val="AEE3FF"/>
                </a:highlight>
                <a:latin typeface="Cooper Black" panose="0208090404030B020404" pitchFamily="18" charset="77"/>
              </a:rPr>
              <a:t>The Basic Landscape…</a:t>
            </a:r>
          </a:p>
        </p:txBody>
      </p:sp>
      <p:sp>
        <p:nvSpPr>
          <p:cNvPr id="2" name="TextBox 1">
            <a:extLst>
              <a:ext uri="{FF2B5EF4-FFF2-40B4-BE49-F238E27FC236}">
                <a16:creationId xmlns:a16="http://schemas.microsoft.com/office/drawing/2014/main" id="{09B4FAFC-C873-2D05-BB6C-00CAAD05FCC9}"/>
              </a:ext>
            </a:extLst>
          </p:cNvPr>
          <p:cNvSpPr txBox="1"/>
          <p:nvPr/>
        </p:nvSpPr>
        <p:spPr>
          <a:xfrm>
            <a:off x="7988017" y="4719864"/>
            <a:ext cx="3646170" cy="1815882"/>
          </a:xfrm>
          <a:prstGeom prst="rect">
            <a:avLst/>
          </a:prstGeom>
          <a:noFill/>
        </p:spPr>
        <p:txBody>
          <a:bodyPr wrap="square" rtlCol="0">
            <a:spAutoFit/>
          </a:bodyPr>
          <a:lstStyle/>
          <a:p>
            <a:r>
              <a:rPr lang="en-NZ" sz="1600" dirty="0">
                <a:highlight>
                  <a:srgbClr val="FF8AD8"/>
                </a:highlight>
                <a:latin typeface="Aharoni" panose="02010803020104030203" pitchFamily="2" charset="-79"/>
                <a:ea typeface="Times New Roman" panose="02020603050405020304" pitchFamily="18" charset="0"/>
                <a:cs typeface="Aharoni" panose="02010803020104030203" pitchFamily="2" charset="-79"/>
              </a:rPr>
              <a:t>M</a:t>
            </a:r>
            <a:r>
              <a:rPr lang="en-NZ" sz="1600" dirty="0">
                <a:effectLst/>
                <a:highlight>
                  <a:srgbClr val="FF8AD8"/>
                </a:highlight>
                <a:latin typeface="Aharoni" panose="02010803020104030203" pitchFamily="2" charset="-79"/>
                <a:ea typeface="Times New Roman" panose="02020603050405020304" pitchFamily="18" charset="0"/>
                <a:cs typeface="Aharoni" panose="02010803020104030203" pitchFamily="2" charset="-79"/>
              </a:rPr>
              <a:t>usical earning is frequently supplemented </a:t>
            </a:r>
            <a:r>
              <a:rPr lang="en-NZ" sz="1600" dirty="0">
                <a:effectLst/>
                <a:latin typeface="Aharoni" panose="02010803020104030203" pitchFamily="2" charset="-79"/>
                <a:ea typeface="Times New Roman" panose="02020603050405020304" pitchFamily="18" charset="0"/>
                <a:cs typeface="Aharoni" panose="02010803020104030203" pitchFamily="2" charset="-79"/>
              </a:rPr>
              <a:t>by income from non-musical activities: only around 16% of Amplify Aotearoa respondents were able to earn all of their income through music-making (Hoad and Wilson, 2020). </a:t>
            </a:r>
            <a:endParaRPr lang="en-US" sz="1600" dirty="0">
              <a:latin typeface="Aharoni" panose="02010803020104030203" pitchFamily="2" charset="-79"/>
              <a:cs typeface="Aharoni" panose="02010803020104030203" pitchFamily="2" charset="-79"/>
            </a:endParaRPr>
          </a:p>
        </p:txBody>
      </p:sp>
      <p:sp>
        <p:nvSpPr>
          <p:cNvPr id="3" name="TextBox 2">
            <a:extLst>
              <a:ext uri="{FF2B5EF4-FFF2-40B4-BE49-F238E27FC236}">
                <a16:creationId xmlns:a16="http://schemas.microsoft.com/office/drawing/2014/main" id="{A7911818-3632-9F65-491A-C10843338FC5}"/>
              </a:ext>
            </a:extLst>
          </p:cNvPr>
          <p:cNvSpPr txBox="1"/>
          <p:nvPr/>
        </p:nvSpPr>
        <p:spPr>
          <a:xfrm>
            <a:off x="517935" y="627111"/>
            <a:ext cx="3873299" cy="1323439"/>
          </a:xfrm>
          <a:prstGeom prst="rect">
            <a:avLst/>
          </a:prstGeom>
          <a:noFill/>
        </p:spPr>
        <p:txBody>
          <a:bodyPr wrap="square" rtlCol="0">
            <a:spAutoFit/>
          </a:bodyPr>
          <a:lstStyle/>
          <a:p>
            <a:r>
              <a:rPr lang="en-NZ" sz="1600" dirty="0">
                <a:effectLst/>
                <a:latin typeface="Aharoni" panose="02010803020104030203" pitchFamily="2" charset="-79"/>
                <a:ea typeface="Times New Roman" panose="02020603050405020304" pitchFamily="18" charset="0"/>
                <a:cs typeface="Aharoni" panose="02010803020104030203" pitchFamily="2" charset="-79"/>
              </a:rPr>
              <a:t>The music industry in Aotearoa directly employs around </a:t>
            </a:r>
            <a:r>
              <a:rPr lang="en-NZ" sz="1600" dirty="0">
                <a:effectLst/>
                <a:highlight>
                  <a:srgbClr val="FF8AD8"/>
                </a:highlight>
                <a:latin typeface="Aharoni" panose="02010803020104030203" pitchFamily="2" charset="-79"/>
                <a:ea typeface="Times New Roman" panose="02020603050405020304" pitchFamily="18" charset="0"/>
                <a:cs typeface="Aharoni" panose="02010803020104030203" pitchFamily="2" charset="-79"/>
              </a:rPr>
              <a:t>2250 full-time equivalent roles, and about 4900 FTEs in total, </a:t>
            </a:r>
            <a:r>
              <a:rPr lang="en-NZ" sz="1600" dirty="0">
                <a:effectLst/>
                <a:latin typeface="Aharoni" panose="02010803020104030203" pitchFamily="2" charset="-79"/>
                <a:ea typeface="Times New Roman" panose="02020603050405020304" pitchFamily="18" charset="0"/>
                <a:cs typeface="Aharoni" panose="02010803020104030203" pitchFamily="2" charset="-79"/>
              </a:rPr>
              <a:t>including indirect/induced roles. (RMNZ/PWC, 2023).</a:t>
            </a:r>
            <a:endParaRPr lang="en-US" sz="1600" dirty="0">
              <a:latin typeface="Aharoni" panose="02010803020104030203" pitchFamily="2" charset="-79"/>
              <a:cs typeface="Aharoni" panose="02010803020104030203" pitchFamily="2" charset="-79"/>
            </a:endParaRPr>
          </a:p>
        </p:txBody>
      </p:sp>
      <p:sp>
        <p:nvSpPr>
          <p:cNvPr id="5" name="TextBox 4">
            <a:extLst>
              <a:ext uri="{FF2B5EF4-FFF2-40B4-BE49-F238E27FC236}">
                <a16:creationId xmlns:a16="http://schemas.microsoft.com/office/drawing/2014/main" id="{C9EAAEF2-0659-A876-C612-B3D91F06BAD1}"/>
              </a:ext>
            </a:extLst>
          </p:cNvPr>
          <p:cNvSpPr txBox="1"/>
          <p:nvPr/>
        </p:nvSpPr>
        <p:spPr>
          <a:xfrm>
            <a:off x="9067465" y="317298"/>
            <a:ext cx="2775583" cy="1569660"/>
          </a:xfrm>
          <a:prstGeom prst="rect">
            <a:avLst/>
          </a:prstGeom>
          <a:noFill/>
        </p:spPr>
        <p:txBody>
          <a:bodyPr wrap="square" rtlCol="0">
            <a:spAutoFit/>
          </a:bodyPr>
          <a:lstStyle/>
          <a:p>
            <a:r>
              <a:rPr lang="en-NZ" sz="1600" dirty="0">
                <a:effectLst/>
                <a:latin typeface="Aharoni" panose="02010803020104030203" pitchFamily="2" charset="-79"/>
                <a:ea typeface="Times New Roman" panose="02020603050405020304" pitchFamily="18" charset="0"/>
                <a:cs typeface="Aharoni" panose="02010803020104030203" pitchFamily="2" charset="-79"/>
              </a:rPr>
              <a:t>The estimated average annual income for performing artists was around </a:t>
            </a:r>
            <a:r>
              <a:rPr lang="en-NZ" sz="1600" dirty="0">
                <a:effectLst/>
                <a:highlight>
                  <a:srgbClr val="FF8AD8"/>
                </a:highlight>
                <a:latin typeface="Aharoni" panose="02010803020104030203" pitchFamily="2" charset="-79"/>
                <a:ea typeface="Times New Roman" panose="02020603050405020304" pitchFamily="18" charset="0"/>
                <a:cs typeface="Aharoni" panose="02010803020104030203" pitchFamily="2" charset="-79"/>
              </a:rPr>
              <a:t>NZ$34000 </a:t>
            </a:r>
            <a:r>
              <a:rPr lang="en-NZ" sz="1600" dirty="0">
                <a:effectLst/>
                <a:latin typeface="Aharoni" panose="02010803020104030203" pitchFamily="2" charset="-79"/>
                <a:ea typeface="Times New Roman" panose="02020603050405020304" pitchFamily="18" charset="0"/>
                <a:cs typeface="Aharoni" panose="02010803020104030203" pitchFamily="2" charset="-79"/>
              </a:rPr>
              <a:t>in 2019 (MBIE), slightly below the national average.</a:t>
            </a:r>
            <a:endParaRPr lang="en-US" sz="1600" dirty="0">
              <a:latin typeface="Aharoni" panose="02010803020104030203" pitchFamily="2" charset="-79"/>
              <a:cs typeface="Aharoni" panose="02010803020104030203" pitchFamily="2" charset="-79"/>
            </a:endParaRPr>
          </a:p>
        </p:txBody>
      </p:sp>
      <p:sp>
        <p:nvSpPr>
          <p:cNvPr id="7" name="TextBox 6">
            <a:extLst>
              <a:ext uri="{FF2B5EF4-FFF2-40B4-BE49-F238E27FC236}">
                <a16:creationId xmlns:a16="http://schemas.microsoft.com/office/drawing/2014/main" id="{87047EF3-6F10-9AD5-6DE7-66155901DC47}"/>
              </a:ext>
            </a:extLst>
          </p:cNvPr>
          <p:cNvSpPr txBox="1"/>
          <p:nvPr/>
        </p:nvSpPr>
        <p:spPr>
          <a:xfrm>
            <a:off x="883785" y="4719864"/>
            <a:ext cx="3964717" cy="1323439"/>
          </a:xfrm>
          <a:prstGeom prst="rect">
            <a:avLst/>
          </a:prstGeom>
          <a:noFill/>
        </p:spPr>
        <p:txBody>
          <a:bodyPr wrap="square" rtlCol="0">
            <a:spAutoFit/>
          </a:bodyPr>
          <a:lstStyle/>
          <a:p>
            <a:r>
              <a:rPr lang="en-NZ" sz="1600" dirty="0">
                <a:effectLst/>
                <a:latin typeface="Aharoni" panose="02010803020104030203" pitchFamily="2" charset="-79"/>
                <a:ea typeface="Times New Roman" panose="02020603050405020304" pitchFamily="18" charset="0"/>
                <a:cs typeface="Aharoni" panose="02010803020104030203" pitchFamily="2" charset="-79"/>
              </a:rPr>
              <a:t>Musicians in Aotearoa commonly undertake </a:t>
            </a:r>
            <a:r>
              <a:rPr lang="en-NZ" sz="1600" dirty="0">
                <a:highlight>
                  <a:srgbClr val="FF8AD8"/>
                </a:highlight>
                <a:latin typeface="Aharoni" panose="02010803020104030203" pitchFamily="2" charset="-79"/>
                <a:ea typeface="Times New Roman" panose="02020603050405020304" pitchFamily="18" charset="0"/>
                <a:cs typeface="Aharoni" panose="02010803020104030203" pitchFamily="2" charset="-79"/>
              </a:rPr>
              <a:t>portfolio careers </a:t>
            </a:r>
            <a:r>
              <a:rPr lang="en-NZ" sz="1600" dirty="0">
                <a:latin typeface="Aharoni" panose="02010803020104030203" pitchFamily="2" charset="-79"/>
                <a:ea typeface="Times New Roman" panose="02020603050405020304" pitchFamily="18" charset="0"/>
                <a:cs typeface="Aharoni" panose="02010803020104030203" pitchFamily="2" charset="-79"/>
              </a:rPr>
              <a:t>– Amplify Aotearoa respondents worked in four different roles on average (Hoad and Wilson, 2020). </a:t>
            </a:r>
            <a:endParaRPr lang="en-US" sz="1600" dirty="0">
              <a:latin typeface="Aharoni" panose="02010803020104030203" pitchFamily="2" charset="-79"/>
              <a:cs typeface="Aharoni" panose="02010803020104030203" pitchFamily="2" charset="-79"/>
            </a:endParaRPr>
          </a:p>
        </p:txBody>
      </p:sp>
      <p:sp>
        <p:nvSpPr>
          <p:cNvPr id="8" name="TextBox 7">
            <a:extLst>
              <a:ext uri="{FF2B5EF4-FFF2-40B4-BE49-F238E27FC236}">
                <a16:creationId xmlns:a16="http://schemas.microsoft.com/office/drawing/2014/main" id="{722C0EEA-391D-95EF-3923-D32F67872FBC}"/>
              </a:ext>
            </a:extLst>
          </p:cNvPr>
          <p:cNvSpPr txBox="1"/>
          <p:nvPr/>
        </p:nvSpPr>
        <p:spPr>
          <a:xfrm>
            <a:off x="5341558" y="781346"/>
            <a:ext cx="2775583" cy="1323439"/>
          </a:xfrm>
          <a:prstGeom prst="rect">
            <a:avLst/>
          </a:prstGeom>
          <a:noFill/>
        </p:spPr>
        <p:txBody>
          <a:bodyPr wrap="square" rtlCol="0">
            <a:spAutoFit/>
          </a:bodyPr>
          <a:lstStyle/>
          <a:p>
            <a:r>
              <a:rPr lang="en-US" sz="1600" dirty="0">
                <a:latin typeface="Aharoni" panose="02010803020104030203" pitchFamily="2" charset="-79"/>
                <a:cs typeface="Aharoni" panose="02010803020104030203" pitchFamily="2" charset="-79"/>
              </a:rPr>
              <a:t>The </a:t>
            </a:r>
            <a:r>
              <a:rPr lang="en-US" sz="1600" dirty="0">
                <a:highlight>
                  <a:srgbClr val="FF8AD8"/>
                </a:highlight>
                <a:latin typeface="Aharoni" panose="02010803020104030203" pitchFamily="2" charset="-79"/>
                <a:cs typeface="Aharoni" panose="02010803020104030203" pitchFamily="2" charset="-79"/>
              </a:rPr>
              <a:t>biggest employers are live performance and radio broadcasting </a:t>
            </a:r>
            <a:r>
              <a:rPr lang="en-US" sz="1600" dirty="0">
                <a:latin typeface="Aharoni" panose="02010803020104030203" pitchFamily="2" charset="-79"/>
                <a:cs typeface="Aharoni" panose="02010803020104030203" pitchFamily="2" charset="-79"/>
              </a:rPr>
              <a:t>- these account for about 3600 FTEs </a:t>
            </a:r>
            <a:r>
              <a:rPr lang="en-NZ" sz="1600" dirty="0">
                <a:effectLst/>
                <a:latin typeface="Aharoni" panose="02010803020104030203" pitchFamily="2" charset="-79"/>
                <a:ea typeface="Times New Roman" panose="02020603050405020304" pitchFamily="18" charset="0"/>
                <a:cs typeface="Aharoni" panose="02010803020104030203" pitchFamily="2" charset="-79"/>
              </a:rPr>
              <a:t>(RMNZ/PWC, 2022).</a:t>
            </a:r>
            <a:endParaRPr lang="en-US" sz="1600" dirty="0">
              <a:latin typeface="Aharoni" panose="02010803020104030203" pitchFamily="2" charset="-79"/>
              <a:cs typeface="Aharoni" panose="02010803020104030203" pitchFamily="2" charset="-79"/>
            </a:endParaRPr>
          </a:p>
        </p:txBody>
      </p:sp>
      <p:grpSp>
        <p:nvGrpSpPr>
          <p:cNvPr id="18" name="Group 17">
            <a:extLst>
              <a:ext uri="{FF2B5EF4-FFF2-40B4-BE49-F238E27FC236}">
                <a16:creationId xmlns:a16="http://schemas.microsoft.com/office/drawing/2014/main" id="{666F2ECA-7512-01BA-517D-6FBEC4485985}"/>
              </a:ext>
            </a:extLst>
          </p:cNvPr>
          <p:cNvGrpSpPr/>
          <p:nvPr/>
        </p:nvGrpSpPr>
        <p:grpSpPr>
          <a:xfrm>
            <a:off x="2238862" y="2109105"/>
            <a:ext cx="1363680" cy="1083960"/>
            <a:chOff x="2238862" y="2109105"/>
            <a:chExt cx="1363680" cy="1083960"/>
          </a:xfrm>
        </p:grpSpPr>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06295B99-9EE3-8FA5-8B5F-FE65A31719E9}"/>
                    </a:ext>
                  </a:extLst>
                </p14:cNvPr>
                <p14:cNvContentPartPr/>
                <p14:nvPr/>
              </p14:nvContentPartPr>
              <p14:xfrm>
                <a:off x="2286022" y="2109105"/>
                <a:ext cx="1316520" cy="1083960"/>
              </p14:xfrm>
            </p:contentPart>
          </mc:Choice>
          <mc:Fallback xmlns="">
            <p:pic>
              <p:nvPicPr>
                <p:cNvPr id="6" name="Ink 5">
                  <a:extLst>
                    <a:ext uri="{FF2B5EF4-FFF2-40B4-BE49-F238E27FC236}">
                      <a16:creationId xmlns:a16="http://schemas.microsoft.com/office/drawing/2014/main" id="{06295B99-9EE3-8FA5-8B5F-FE65A31719E9}"/>
                    </a:ext>
                  </a:extLst>
                </p:cNvPr>
                <p:cNvPicPr/>
                <p:nvPr/>
              </p:nvPicPr>
              <p:blipFill>
                <a:blip r:embed="rId3"/>
                <a:stretch>
                  <a:fillRect/>
                </a:stretch>
              </p:blipFill>
              <p:spPr>
                <a:xfrm>
                  <a:off x="2279902" y="2102985"/>
                  <a:ext cx="1328760" cy="10962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7" name="Ink 16">
                  <a:extLst>
                    <a:ext uri="{FF2B5EF4-FFF2-40B4-BE49-F238E27FC236}">
                      <a16:creationId xmlns:a16="http://schemas.microsoft.com/office/drawing/2014/main" id="{83CE5DE1-66B8-5226-691B-10FAD4693712}"/>
                    </a:ext>
                  </a:extLst>
                </p14:cNvPr>
                <p14:cNvContentPartPr/>
                <p14:nvPr/>
              </p14:nvContentPartPr>
              <p14:xfrm>
                <a:off x="2238862" y="2113785"/>
                <a:ext cx="227520" cy="216000"/>
              </p14:xfrm>
            </p:contentPart>
          </mc:Choice>
          <mc:Fallback xmlns="">
            <p:pic>
              <p:nvPicPr>
                <p:cNvPr id="17" name="Ink 16">
                  <a:extLst>
                    <a:ext uri="{FF2B5EF4-FFF2-40B4-BE49-F238E27FC236}">
                      <a16:creationId xmlns:a16="http://schemas.microsoft.com/office/drawing/2014/main" id="{83CE5DE1-66B8-5226-691B-10FAD4693712}"/>
                    </a:ext>
                  </a:extLst>
                </p:cNvPr>
                <p:cNvPicPr/>
                <p:nvPr/>
              </p:nvPicPr>
              <p:blipFill>
                <a:blip r:embed="rId5"/>
                <a:stretch>
                  <a:fillRect/>
                </a:stretch>
              </p:blipFill>
              <p:spPr>
                <a:xfrm>
                  <a:off x="2232742" y="2107665"/>
                  <a:ext cx="239760" cy="228240"/>
                </a:xfrm>
                <a:prstGeom prst="rect">
                  <a:avLst/>
                </a:prstGeom>
              </p:spPr>
            </p:pic>
          </mc:Fallback>
        </mc:AlternateContent>
      </p:grpSp>
      <p:grpSp>
        <p:nvGrpSpPr>
          <p:cNvPr id="23" name="Group 22">
            <a:extLst>
              <a:ext uri="{FF2B5EF4-FFF2-40B4-BE49-F238E27FC236}">
                <a16:creationId xmlns:a16="http://schemas.microsoft.com/office/drawing/2014/main" id="{44E38B23-DE04-25A6-6B26-AC9AC77B1155}"/>
              </a:ext>
            </a:extLst>
          </p:cNvPr>
          <p:cNvGrpSpPr/>
          <p:nvPr/>
        </p:nvGrpSpPr>
        <p:grpSpPr>
          <a:xfrm>
            <a:off x="4255582" y="3608145"/>
            <a:ext cx="310680" cy="1266840"/>
            <a:chOff x="4255582" y="3608145"/>
            <a:chExt cx="310680" cy="1266840"/>
          </a:xfrm>
        </p:grpSpPr>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9C160B00-4240-CFED-9982-579B7B5A8007}"/>
                    </a:ext>
                  </a:extLst>
                </p14:cNvPr>
                <p14:cNvContentPartPr/>
                <p14:nvPr/>
              </p14:nvContentPartPr>
              <p14:xfrm>
                <a:off x="4322542" y="3608145"/>
                <a:ext cx="243720" cy="1257840"/>
              </p14:xfrm>
            </p:contentPart>
          </mc:Choice>
          <mc:Fallback xmlns="">
            <p:pic>
              <p:nvPicPr>
                <p:cNvPr id="21" name="Ink 20">
                  <a:extLst>
                    <a:ext uri="{FF2B5EF4-FFF2-40B4-BE49-F238E27FC236}">
                      <a16:creationId xmlns:a16="http://schemas.microsoft.com/office/drawing/2014/main" id="{9C160B00-4240-CFED-9982-579B7B5A8007}"/>
                    </a:ext>
                  </a:extLst>
                </p:cNvPr>
                <p:cNvPicPr/>
                <p:nvPr/>
              </p:nvPicPr>
              <p:blipFill>
                <a:blip r:embed="rId7"/>
                <a:stretch>
                  <a:fillRect/>
                </a:stretch>
              </p:blipFill>
              <p:spPr>
                <a:xfrm>
                  <a:off x="4316422" y="3602025"/>
                  <a:ext cx="255960" cy="12700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2" name="Ink 21">
                  <a:extLst>
                    <a:ext uri="{FF2B5EF4-FFF2-40B4-BE49-F238E27FC236}">
                      <a16:creationId xmlns:a16="http://schemas.microsoft.com/office/drawing/2014/main" id="{F93353BD-6F05-3104-F3CC-3986CB14D35D}"/>
                    </a:ext>
                  </a:extLst>
                </p14:cNvPr>
                <p14:cNvContentPartPr/>
                <p14:nvPr/>
              </p14:nvContentPartPr>
              <p14:xfrm>
                <a:off x="4255582" y="4667625"/>
                <a:ext cx="172080" cy="207360"/>
              </p14:xfrm>
            </p:contentPart>
          </mc:Choice>
          <mc:Fallback xmlns="">
            <p:pic>
              <p:nvPicPr>
                <p:cNvPr id="22" name="Ink 21">
                  <a:extLst>
                    <a:ext uri="{FF2B5EF4-FFF2-40B4-BE49-F238E27FC236}">
                      <a16:creationId xmlns:a16="http://schemas.microsoft.com/office/drawing/2014/main" id="{F93353BD-6F05-3104-F3CC-3986CB14D35D}"/>
                    </a:ext>
                  </a:extLst>
                </p:cNvPr>
                <p:cNvPicPr/>
                <p:nvPr/>
              </p:nvPicPr>
              <p:blipFill>
                <a:blip r:embed="rId9"/>
                <a:stretch>
                  <a:fillRect/>
                </a:stretch>
              </p:blipFill>
              <p:spPr>
                <a:xfrm>
                  <a:off x="4249462" y="4661505"/>
                  <a:ext cx="184320" cy="219600"/>
                </a:xfrm>
                <a:prstGeom prst="rect">
                  <a:avLst/>
                </a:prstGeom>
              </p:spPr>
            </p:pic>
          </mc:Fallback>
        </mc:AlternateContent>
      </p:grpSp>
      <p:grpSp>
        <p:nvGrpSpPr>
          <p:cNvPr id="26" name="Group 25">
            <a:extLst>
              <a:ext uri="{FF2B5EF4-FFF2-40B4-BE49-F238E27FC236}">
                <a16:creationId xmlns:a16="http://schemas.microsoft.com/office/drawing/2014/main" id="{268E499A-9DE7-BF30-B294-84797DBBCDF5}"/>
              </a:ext>
            </a:extLst>
          </p:cNvPr>
          <p:cNvGrpSpPr/>
          <p:nvPr/>
        </p:nvGrpSpPr>
        <p:grpSpPr>
          <a:xfrm>
            <a:off x="4848502" y="1331865"/>
            <a:ext cx="360000" cy="1541160"/>
            <a:chOff x="4848502" y="1331865"/>
            <a:chExt cx="360000" cy="1541160"/>
          </a:xfrm>
        </p:grpSpPr>
        <mc:AlternateContent xmlns:mc="http://schemas.openxmlformats.org/markup-compatibility/2006" xmlns:p14="http://schemas.microsoft.com/office/powerpoint/2010/main">
          <mc:Choice Requires="p14">
            <p:contentPart p14:bwMode="auto" r:id="rId10">
              <p14:nvContentPartPr>
                <p14:cNvPr id="24" name="Ink 23">
                  <a:extLst>
                    <a:ext uri="{FF2B5EF4-FFF2-40B4-BE49-F238E27FC236}">
                      <a16:creationId xmlns:a16="http://schemas.microsoft.com/office/drawing/2014/main" id="{9BE567D7-BC98-2404-A166-7E97FDAE4F8A}"/>
                    </a:ext>
                  </a:extLst>
                </p14:cNvPr>
                <p14:cNvContentPartPr/>
                <p14:nvPr/>
              </p14:nvContentPartPr>
              <p14:xfrm>
                <a:off x="4848502" y="1349865"/>
                <a:ext cx="321120" cy="1523160"/>
              </p14:xfrm>
            </p:contentPart>
          </mc:Choice>
          <mc:Fallback xmlns="">
            <p:pic>
              <p:nvPicPr>
                <p:cNvPr id="24" name="Ink 23">
                  <a:extLst>
                    <a:ext uri="{FF2B5EF4-FFF2-40B4-BE49-F238E27FC236}">
                      <a16:creationId xmlns:a16="http://schemas.microsoft.com/office/drawing/2014/main" id="{9BE567D7-BC98-2404-A166-7E97FDAE4F8A}"/>
                    </a:ext>
                  </a:extLst>
                </p:cNvPr>
                <p:cNvPicPr/>
                <p:nvPr/>
              </p:nvPicPr>
              <p:blipFill>
                <a:blip r:embed="rId11"/>
                <a:stretch>
                  <a:fillRect/>
                </a:stretch>
              </p:blipFill>
              <p:spPr>
                <a:xfrm>
                  <a:off x="4842382" y="1343745"/>
                  <a:ext cx="333360" cy="15354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5" name="Ink 24">
                  <a:extLst>
                    <a:ext uri="{FF2B5EF4-FFF2-40B4-BE49-F238E27FC236}">
                      <a16:creationId xmlns:a16="http://schemas.microsoft.com/office/drawing/2014/main" id="{2A21A67A-BC53-E262-D866-562E4AA1C879}"/>
                    </a:ext>
                  </a:extLst>
                </p14:cNvPr>
                <p14:cNvContentPartPr/>
                <p14:nvPr/>
              </p14:nvContentPartPr>
              <p14:xfrm>
                <a:off x="5104102" y="1331865"/>
                <a:ext cx="104400" cy="275400"/>
              </p14:xfrm>
            </p:contentPart>
          </mc:Choice>
          <mc:Fallback xmlns="">
            <p:pic>
              <p:nvPicPr>
                <p:cNvPr id="25" name="Ink 24">
                  <a:extLst>
                    <a:ext uri="{FF2B5EF4-FFF2-40B4-BE49-F238E27FC236}">
                      <a16:creationId xmlns:a16="http://schemas.microsoft.com/office/drawing/2014/main" id="{2A21A67A-BC53-E262-D866-562E4AA1C879}"/>
                    </a:ext>
                  </a:extLst>
                </p:cNvPr>
                <p:cNvPicPr/>
                <p:nvPr/>
              </p:nvPicPr>
              <p:blipFill>
                <a:blip r:embed="rId13"/>
                <a:stretch>
                  <a:fillRect/>
                </a:stretch>
              </p:blipFill>
              <p:spPr>
                <a:xfrm>
                  <a:off x="5097982" y="1325745"/>
                  <a:ext cx="116640" cy="287640"/>
                </a:xfrm>
                <a:prstGeom prst="rect">
                  <a:avLst/>
                </a:prstGeom>
              </p:spPr>
            </p:pic>
          </mc:Fallback>
        </mc:AlternateContent>
      </p:grpSp>
      <p:grpSp>
        <p:nvGrpSpPr>
          <p:cNvPr id="32" name="Group 31">
            <a:extLst>
              <a:ext uri="{FF2B5EF4-FFF2-40B4-BE49-F238E27FC236}">
                <a16:creationId xmlns:a16="http://schemas.microsoft.com/office/drawing/2014/main" id="{1AFE98A9-85CB-7431-4C9F-4F7ECDAE2FF7}"/>
              </a:ext>
            </a:extLst>
          </p:cNvPr>
          <p:cNvGrpSpPr/>
          <p:nvPr/>
        </p:nvGrpSpPr>
        <p:grpSpPr>
          <a:xfrm>
            <a:off x="7235302" y="3518145"/>
            <a:ext cx="656280" cy="1781640"/>
            <a:chOff x="7235302" y="3518145"/>
            <a:chExt cx="656280" cy="1781640"/>
          </a:xfrm>
        </p:grpSpPr>
        <mc:AlternateContent xmlns:mc="http://schemas.openxmlformats.org/markup-compatibility/2006" xmlns:p14="http://schemas.microsoft.com/office/powerpoint/2010/main">
          <mc:Choice Requires="p14">
            <p:contentPart p14:bwMode="auto" r:id="rId14">
              <p14:nvContentPartPr>
                <p14:cNvPr id="30" name="Ink 29">
                  <a:extLst>
                    <a:ext uri="{FF2B5EF4-FFF2-40B4-BE49-F238E27FC236}">
                      <a16:creationId xmlns:a16="http://schemas.microsoft.com/office/drawing/2014/main" id="{742C085F-9EE2-E8C9-194D-A08E1BCB3122}"/>
                    </a:ext>
                  </a:extLst>
                </p14:cNvPr>
                <p14:cNvContentPartPr/>
                <p14:nvPr/>
              </p14:nvContentPartPr>
              <p14:xfrm>
                <a:off x="7235302" y="3518145"/>
                <a:ext cx="656280" cy="1712160"/>
              </p14:xfrm>
            </p:contentPart>
          </mc:Choice>
          <mc:Fallback xmlns="">
            <p:pic>
              <p:nvPicPr>
                <p:cNvPr id="30" name="Ink 29">
                  <a:extLst>
                    <a:ext uri="{FF2B5EF4-FFF2-40B4-BE49-F238E27FC236}">
                      <a16:creationId xmlns:a16="http://schemas.microsoft.com/office/drawing/2014/main" id="{742C085F-9EE2-E8C9-194D-A08E1BCB3122}"/>
                    </a:ext>
                  </a:extLst>
                </p:cNvPr>
                <p:cNvPicPr/>
                <p:nvPr/>
              </p:nvPicPr>
              <p:blipFill>
                <a:blip r:embed="rId15"/>
                <a:stretch>
                  <a:fillRect/>
                </a:stretch>
              </p:blipFill>
              <p:spPr>
                <a:xfrm>
                  <a:off x="7229182" y="3512025"/>
                  <a:ext cx="668520" cy="17244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1" name="Ink 30">
                  <a:extLst>
                    <a:ext uri="{FF2B5EF4-FFF2-40B4-BE49-F238E27FC236}">
                      <a16:creationId xmlns:a16="http://schemas.microsoft.com/office/drawing/2014/main" id="{0986AC94-F58F-5508-F4C9-773DD523E43B}"/>
                    </a:ext>
                  </a:extLst>
                </p14:cNvPr>
                <p14:cNvContentPartPr/>
                <p14:nvPr/>
              </p14:nvContentPartPr>
              <p14:xfrm>
                <a:off x="7818862" y="5144625"/>
                <a:ext cx="67680" cy="155160"/>
              </p14:xfrm>
            </p:contentPart>
          </mc:Choice>
          <mc:Fallback xmlns="">
            <p:pic>
              <p:nvPicPr>
                <p:cNvPr id="31" name="Ink 30">
                  <a:extLst>
                    <a:ext uri="{FF2B5EF4-FFF2-40B4-BE49-F238E27FC236}">
                      <a16:creationId xmlns:a16="http://schemas.microsoft.com/office/drawing/2014/main" id="{0986AC94-F58F-5508-F4C9-773DD523E43B}"/>
                    </a:ext>
                  </a:extLst>
                </p:cNvPr>
                <p:cNvPicPr/>
                <p:nvPr/>
              </p:nvPicPr>
              <p:blipFill>
                <a:blip r:embed="rId17"/>
                <a:stretch>
                  <a:fillRect/>
                </a:stretch>
              </p:blipFill>
              <p:spPr>
                <a:xfrm>
                  <a:off x="7812742" y="5138505"/>
                  <a:ext cx="79920" cy="167400"/>
                </a:xfrm>
                <a:prstGeom prst="rect">
                  <a:avLst/>
                </a:prstGeom>
              </p:spPr>
            </p:pic>
          </mc:Fallback>
        </mc:AlternateContent>
      </p:grpSp>
      <p:grpSp>
        <p:nvGrpSpPr>
          <p:cNvPr id="36" name="Group 35">
            <a:extLst>
              <a:ext uri="{FF2B5EF4-FFF2-40B4-BE49-F238E27FC236}">
                <a16:creationId xmlns:a16="http://schemas.microsoft.com/office/drawing/2014/main" id="{3F5F022B-9769-39C0-8083-F4D473DE2D1E}"/>
              </a:ext>
            </a:extLst>
          </p:cNvPr>
          <p:cNvGrpSpPr/>
          <p:nvPr/>
        </p:nvGrpSpPr>
        <p:grpSpPr>
          <a:xfrm>
            <a:off x="8356342" y="1952505"/>
            <a:ext cx="1580040" cy="1182240"/>
            <a:chOff x="8356342" y="1952505"/>
            <a:chExt cx="1580040" cy="1182240"/>
          </a:xfrm>
        </p:grpSpPr>
        <mc:AlternateContent xmlns:mc="http://schemas.openxmlformats.org/markup-compatibility/2006" xmlns:p14="http://schemas.microsoft.com/office/powerpoint/2010/main">
          <mc:Choice Requires="p14">
            <p:contentPart p14:bwMode="auto" r:id="rId18">
              <p14:nvContentPartPr>
                <p14:cNvPr id="33" name="Ink 32">
                  <a:extLst>
                    <a:ext uri="{FF2B5EF4-FFF2-40B4-BE49-F238E27FC236}">
                      <a16:creationId xmlns:a16="http://schemas.microsoft.com/office/drawing/2014/main" id="{D3466E72-EFD4-591F-E573-BD335CAA02F6}"/>
                    </a:ext>
                  </a:extLst>
                </p14:cNvPr>
                <p14:cNvContentPartPr/>
                <p14:nvPr/>
              </p14:nvContentPartPr>
              <p14:xfrm>
                <a:off x="8356342" y="1970505"/>
                <a:ext cx="1539000" cy="1164240"/>
              </p14:xfrm>
            </p:contentPart>
          </mc:Choice>
          <mc:Fallback xmlns="">
            <p:pic>
              <p:nvPicPr>
                <p:cNvPr id="33" name="Ink 32">
                  <a:extLst>
                    <a:ext uri="{FF2B5EF4-FFF2-40B4-BE49-F238E27FC236}">
                      <a16:creationId xmlns:a16="http://schemas.microsoft.com/office/drawing/2014/main" id="{D3466E72-EFD4-591F-E573-BD335CAA02F6}"/>
                    </a:ext>
                  </a:extLst>
                </p:cNvPr>
                <p:cNvPicPr/>
                <p:nvPr/>
              </p:nvPicPr>
              <p:blipFill>
                <a:blip r:embed="rId19"/>
                <a:stretch>
                  <a:fillRect/>
                </a:stretch>
              </p:blipFill>
              <p:spPr>
                <a:xfrm>
                  <a:off x="8350222" y="1964385"/>
                  <a:ext cx="1551240" cy="117648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5" name="Ink 34">
                  <a:extLst>
                    <a:ext uri="{FF2B5EF4-FFF2-40B4-BE49-F238E27FC236}">
                      <a16:creationId xmlns:a16="http://schemas.microsoft.com/office/drawing/2014/main" id="{AEB11035-6A5A-BA0C-4C99-124F9C05CBE2}"/>
                    </a:ext>
                  </a:extLst>
                </p14:cNvPr>
                <p14:cNvContentPartPr/>
                <p14:nvPr/>
              </p14:nvContentPartPr>
              <p14:xfrm>
                <a:off x="9811102" y="1952505"/>
                <a:ext cx="125280" cy="152280"/>
              </p14:xfrm>
            </p:contentPart>
          </mc:Choice>
          <mc:Fallback xmlns="">
            <p:pic>
              <p:nvPicPr>
                <p:cNvPr id="35" name="Ink 34">
                  <a:extLst>
                    <a:ext uri="{FF2B5EF4-FFF2-40B4-BE49-F238E27FC236}">
                      <a16:creationId xmlns:a16="http://schemas.microsoft.com/office/drawing/2014/main" id="{AEB11035-6A5A-BA0C-4C99-124F9C05CBE2}"/>
                    </a:ext>
                  </a:extLst>
                </p:cNvPr>
                <p:cNvPicPr/>
                <p:nvPr/>
              </p:nvPicPr>
              <p:blipFill>
                <a:blip r:embed="rId21"/>
                <a:stretch>
                  <a:fillRect/>
                </a:stretch>
              </p:blipFill>
              <p:spPr>
                <a:xfrm>
                  <a:off x="9804982" y="1946385"/>
                  <a:ext cx="137520" cy="164520"/>
                </a:xfrm>
                <a:prstGeom prst="rect">
                  <a:avLst/>
                </a:prstGeom>
              </p:spPr>
            </p:pic>
          </mc:Fallback>
        </mc:AlternateContent>
      </p:grpSp>
    </p:spTree>
    <p:extLst>
      <p:ext uri="{BB962C8B-B14F-4D97-AF65-F5344CB8AC3E}">
        <p14:creationId xmlns:p14="http://schemas.microsoft.com/office/powerpoint/2010/main" val="812858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48400-1D29-CA63-DD58-6E4D393D8300}"/>
              </a:ext>
            </a:extLst>
          </p:cNvPr>
          <p:cNvSpPr>
            <a:spLocks noGrp="1"/>
          </p:cNvSpPr>
          <p:nvPr>
            <p:ph type="title"/>
          </p:nvPr>
        </p:nvSpPr>
        <p:spPr/>
        <p:txBody>
          <a:bodyPr/>
          <a:lstStyle/>
          <a:p>
            <a:r>
              <a:rPr lang="en-US" dirty="0">
                <a:highlight>
                  <a:srgbClr val="FF8AD8"/>
                </a:highlight>
                <a:latin typeface="Cooper Black" panose="0208090404030B020404" pitchFamily="18" charset="77"/>
              </a:rPr>
              <a:t>The core challenges…</a:t>
            </a:r>
          </a:p>
        </p:txBody>
      </p:sp>
      <p:sp>
        <p:nvSpPr>
          <p:cNvPr id="3" name="Content Placeholder 2">
            <a:extLst>
              <a:ext uri="{FF2B5EF4-FFF2-40B4-BE49-F238E27FC236}">
                <a16:creationId xmlns:a16="http://schemas.microsoft.com/office/drawing/2014/main" id="{4B09CE03-1BC8-FE00-D1A4-AFC2F6730D8D}"/>
              </a:ext>
            </a:extLst>
          </p:cNvPr>
          <p:cNvSpPr>
            <a:spLocks noGrp="1"/>
          </p:cNvSpPr>
          <p:nvPr>
            <p:ph idx="1"/>
          </p:nvPr>
        </p:nvSpPr>
        <p:spPr>
          <a:xfrm>
            <a:off x="838200" y="1690688"/>
            <a:ext cx="10515600" cy="4351338"/>
          </a:xfrm>
        </p:spPr>
        <p:txBody>
          <a:bodyPr>
            <a:normAutofit fontScale="70000" lnSpcReduction="20000"/>
          </a:bodyPr>
          <a:lstStyle/>
          <a:p>
            <a:pPr>
              <a:lnSpc>
                <a:spcPct val="120000"/>
              </a:lnSpc>
              <a:buFont typeface="System Font Regular"/>
              <a:buChar char="★"/>
            </a:pPr>
            <a:r>
              <a:rPr lang="en-US" sz="2800" dirty="0">
                <a:latin typeface="Aharoni" panose="02010803020104030203" pitchFamily="2" charset="-79"/>
                <a:cs typeface="Aharoni" panose="02010803020104030203" pitchFamily="2" charset="-79"/>
              </a:rPr>
              <a:t>Aotearoa is a relatively small market in global terms, situated at a long geographic distance from the music industry’s ‘traditional’ </a:t>
            </a:r>
            <a:r>
              <a:rPr lang="en-US" sz="2800" dirty="0" err="1">
                <a:latin typeface="Aharoni" panose="02010803020104030203" pitchFamily="2" charset="-79"/>
                <a:cs typeface="Aharoni" panose="02010803020104030203" pitchFamily="2" charset="-79"/>
              </a:rPr>
              <a:t>centres</a:t>
            </a:r>
            <a:r>
              <a:rPr lang="en-US" sz="2800" dirty="0">
                <a:latin typeface="Aharoni" panose="02010803020104030203" pitchFamily="2" charset="-79"/>
                <a:cs typeface="Aharoni" panose="02010803020104030203" pitchFamily="2" charset="-79"/>
              </a:rPr>
              <a:t>. </a:t>
            </a:r>
          </a:p>
          <a:p>
            <a:pPr>
              <a:lnSpc>
                <a:spcPct val="120000"/>
              </a:lnSpc>
              <a:buFont typeface="System Font Regular"/>
              <a:buChar char="★"/>
            </a:pPr>
            <a:endParaRPr lang="en-US" sz="2800" dirty="0">
              <a:latin typeface="Aharoni" panose="02010803020104030203" pitchFamily="2" charset="-79"/>
              <a:cs typeface="Aharoni" panose="02010803020104030203" pitchFamily="2" charset="-79"/>
            </a:endParaRPr>
          </a:p>
          <a:p>
            <a:pPr>
              <a:lnSpc>
                <a:spcPct val="120000"/>
              </a:lnSpc>
              <a:buFont typeface="System Font Regular"/>
              <a:buChar char="★"/>
            </a:pPr>
            <a:r>
              <a:rPr lang="en-US" sz="2800" dirty="0">
                <a:latin typeface="Aharoni" panose="02010803020104030203" pitchFamily="2" charset="-79"/>
                <a:cs typeface="Aharoni" panose="02010803020104030203" pitchFamily="2" charset="-79"/>
              </a:rPr>
              <a:t>There is limited infrastructure in terms of both physical spaces, but also employers, and systemic resourcing/funding. </a:t>
            </a:r>
          </a:p>
          <a:p>
            <a:pPr>
              <a:lnSpc>
                <a:spcPct val="120000"/>
              </a:lnSpc>
              <a:buFont typeface="System Font Regular"/>
              <a:buChar char="★"/>
            </a:pPr>
            <a:endParaRPr lang="en-US" sz="2800" dirty="0">
              <a:latin typeface="Aharoni" panose="02010803020104030203" pitchFamily="2" charset="-79"/>
              <a:cs typeface="Aharoni" panose="02010803020104030203" pitchFamily="2" charset="-79"/>
            </a:endParaRPr>
          </a:p>
          <a:p>
            <a:pPr>
              <a:lnSpc>
                <a:spcPct val="120000"/>
              </a:lnSpc>
              <a:buFont typeface="System Font Regular"/>
              <a:buChar char="★"/>
            </a:pPr>
            <a:r>
              <a:rPr lang="en-US" sz="2800" dirty="0">
                <a:latin typeface="Aharoni" panose="02010803020104030203" pitchFamily="2" charset="-79"/>
                <a:cs typeface="Aharoni" panose="02010803020104030203" pitchFamily="2" charset="-79"/>
              </a:rPr>
              <a:t>Music industry bodies often situate Aotearoa as a coincidental market with Australia (e.g. Spotify </a:t>
            </a:r>
            <a:r>
              <a:rPr lang="en-US" sz="2800" dirty="0" err="1">
                <a:latin typeface="Aharoni" panose="02010803020104030203" pitchFamily="2" charset="-79"/>
                <a:cs typeface="Aharoni" panose="02010803020104030203" pitchFamily="2" charset="-79"/>
              </a:rPr>
              <a:t>Aus</a:t>
            </a:r>
            <a:r>
              <a:rPr lang="en-US" sz="2800" dirty="0">
                <a:latin typeface="Aharoni" panose="02010803020104030203" pitchFamily="2" charset="-79"/>
                <a:cs typeface="Aharoni" panose="02010803020104030203" pitchFamily="2" charset="-79"/>
              </a:rPr>
              <a:t>-NZ)</a:t>
            </a:r>
          </a:p>
          <a:p>
            <a:pPr>
              <a:lnSpc>
                <a:spcPct val="120000"/>
              </a:lnSpc>
              <a:buFont typeface="System Font Regular"/>
              <a:buChar char="★"/>
            </a:pPr>
            <a:endParaRPr lang="en-US" sz="2800" dirty="0">
              <a:latin typeface="Aharoni" panose="02010803020104030203" pitchFamily="2" charset="-79"/>
              <a:cs typeface="Aharoni" panose="02010803020104030203" pitchFamily="2" charset="-79"/>
            </a:endParaRPr>
          </a:p>
          <a:p>
            <a:pPr>
              <a:lnSpc>
                <a:spcPct val="120000"/>
              </a:lnSpc>
              <a:buFont typeface="System Font Regular"/>
              <a:buChar char="★"/>
            </a:pPr>
            <a:r>
              <a:rPr lang="en-US" sz="2800" dirty="0">
                <a:latin typeface="Aharoni" panose="02010803020104030203" pitchFamily="2" charset="-79"/>
                <a:cs typeface="Aharoni" panose="02010803020104030203" pitchFamily="2" charset="-79"/>
              </a:rPr>
              <a:t>Aotearoa’s live music industry is very heavily dependent on international touring artists, and the sector suffered greatly during COVID lockdowns.</a:t>
            </a:r>
          </a:p>
          <a:p>
            <a:endParaRPr lang="en-US" dirty="0"/>
          </a:p>
        </p:txBody>
      </p:sp>
    </p:spTree>
    <p:extLst>
      <p:ext uri="{BB962C8B-B14F-4D97-AF65-F5344CB8AC3E}">
        <p14:creationId xmlns:p14="http://schemas.microsoft.com/office/powerpoint/2010/main" val="21712583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TotalTime>
  <Words>1890</Words>
  <Application>Microsoft Macintosh PowerPoint</Application>
  <PresentationFormat>Widescreen</PresentationFormat>
  <Paragraphs>138</Paragraphs>
  <Slides>32</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Aharoni</vt:lpstr>
      <vt:lpstr>Aktiv Grotesk Medium</vt:lpstr>
      <vt:lpstr>Arial</vt:lpstr>
      <vt:lpstr>Calibri</vt:lpstr>
      <vt:lpstr>Calibri Light</vt:lpstr>
      <vt:lpstr>Cooper Black</vt:lpstr>
      <vt:lpstr>System Font Regular</vt:lpstr>
      <vt:lpstr>Office Theme</vt:lpstr>
      <vt:lpstr>Live Music Recovery </vt:lpstr>
      <vt:lpstr>PowerPoint Presentation</vt:lpstr>
      <vt:lpstr>What we’ll try cover today</vt:lpstr>
      <vt:lpstr>Aotearoa’s music industry</vt:lpstr>
      <vt:lpstr>PowerPoint Presentation</vt:lpstr>
      <vt:lpstr>PowerPoint Presentation</vt:lpstr>
      <vt:lpstr>PowerPoint Presentation</vt:lpstr>
      <vt:lpstr>The Basic Landscape…</vt:lpstr>
      <vt:lpstr>The core challenges…</vt:lpstr>
      <vt:lpstr>PowerPoint Presentation</vt:lpstr>
      <vt:lpstr>PowerPoint Presentation</vt:lpstr>
      <vt:lpstr>We wanted to know</vt:lpstr>
      <vt:lpstr>Amplify Aotearoa </vt:lpstr>
      <vt:lpstr>PowerPoint Presentation</vt:lpstr>
      <vt:lpstr>PowerPoint Presentation</vt:lpstr>
      <vt:lpstr>PowerPoint Presentation</vt:lpstr>
      <vt:lpstr>Some suggestions we made</vt:lpstr>
      <vt:lpstr>PowerPoint Presentation</vt:lpstr>
      <vt:lpstr>What happened after?</vt:lpstr>
      <vt:lpstr>COVID-19 also happened </vt:lpstr>
      <vt:lpstr>COVID-19’s impact on Aotearoa’s music industry  (pretty huge)  (goes without saying)</vt:lpstr>
      <vt:lpstr>Te Urungi: Cultural Sector Innovation Fund</vt:lpstr>
      <vt:lpstr>PowerPoint Presentation</vt:lpstr>
      <vt:lpstr>What we pitched –  Aotearoa Live Music Recovery Project </vt:lpstr>
      <vt:lpstr>What we got</vt:lpstr>
      <vt:lpstr>How it works </vt:lpstr>
      <vt:lpstr>Aotearoa Live Music Recovery</vt:lpstr>
      <vt:lpstr>What didn’t go to plan?  It was harder to give venues money than you’d think  It took 6 months to hire a project manager  No-one cared about audience management / profiling  We had to modify scope due to omicron lockdowns  We also had to modify scope due to devastating cyclones and flooding  Live Nation acquiring one of the venues…  </vt:lpstr>
      <vt:lpstr>What did go to plan?  If you fund venues like core-infrastructure they do good stuff  Advocacy works  Government has actively engaged with protecting live music  Venues are about to incorporate a member-based independent NFP org    </vt:lpstr>
      <vt:lpstr>Other outcomes</vt:lpstr>
      <vt:lpstr>Some reflections on this mahi</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Live Music Recovery </dc:title>
  <dc:creator>Catherine Hoad</dc:creator>
  <cp:lastModifiedBy>Dave Carter</cp:lastModifiedBy>
  <cp:revision>10</cp:revision>
  <dcterms:created xsi:type="dcterms:W3CDTF">2023-09-12T01:11:08Z</dcterms:created>
  <dcterms:modified xsi:type="dcterms:W3CDTF">2023-09-20T04:43:57Z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d9e4d68-54d0-40a5-8c9a-85a36c87352c_Enabled">
    <vt:lpwstr>true</vt:lpwstr>
  </property>
  <property fmtid="{D5CDD505-2E9C-101B-9397-08002B2CF9AE}" pid="3" name="MSIP_Label_bd9e4d68-54d0-40a5-8c9a-85a36c87352c_SetDate">
    <vt:lpwstr>2023-09-12T03:42:09Z</vt:lpwstr>
  </property>
  <property fmtid="{D5CDD505-2E9C-101B-9397-08002B2CF9AE}" pid="4" name="MSIP_Label_bd9e4d68-54d0-40a5-8c9a-85a36c87352c_Method">
    <vt:lpwstr>Standard</vt:lpwstr>
  </property>
  <property fmtid="{D5CDD505-2E9C-101B-9397-08002B2CF9AE}" pid="5" name="MSIP_Label_bd9e4d68-54d0-40a5-8c9a-85a36c87352c_Name">
    <vt:lpwstr>Unclassified</vt:lpwstr>
  </property>
  <property fmtid="{D5CDD505-2E9C-101B-9397-08002B2CF9AE}" pid="6" name="MSIP_Label_bd9e4d68-54d0-40a5-8c9a-85a36c87352c_SiteId">
    <vt:lpwstr>388728e1-bbd0-4378-98dc-f8682e644300</vt:lpwstr>
  </property>
  <property fmtid="{D5CDD505-2E9C-101B-9397-08002B2CF9AE}" pid="7" name="MSIP_Label_bd9e4d68-54d0-40a5-8c9a-85a36c87352c_ActionId">
    <vt:lpwstr>6b85153f-6c14-4718-9399-7c8f0af6eea6</vt:lpwstr>
  </property>
  <property fmtid="{D5CDD505-2E9C-101B-9397-08002B2CF9AE}" pid="8" name="MSIP_Label_bd9e4d68-54d0-40a5-8c9a-85a36c87352c_ContentBits">
    <vt:lpwstr>0</vt:lpwstr>
  </property>
</Properties>
</file>